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6858000" cx="12192000"/>
  <p:notesSz cx="6858000" cy="9144000"/>
  <p:embeddedFontLst>
    <p:embeddedFont>
      <p:font typeface="Corbel"/>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DDDD234-94F1-41EB-BA8E-21FC765BCF45}">
  <a:tblStyle styleId="{5DDDD234-94F1-41EB-BA8E-21FC765BCF4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Corbel-regular.fntdata"/><Relationship Id="rId14" Type="http://schemas.openxmlformats.org/officeDocument/2006/relationships/slide" Target="slides/slide9.xml"/><Relationship Id="rId17" Type="http://schemas.openxmlformats.org/officeDocument/2006/relationships/font" Target="fonts/Corbel-italic.fntdata"/><Relationship Id="rId16" Type="http://schemas.openxmlformats.org/officeDocument/2006/relationships/font" Target="fonts/Corbel-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Corbel-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3b3f9227ac_0_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3b3f9227a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3b3f9227ac_0_4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3b3f9227a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3b3f9227ac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3b3f9227ac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3b3f9227ac_0_1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3b3f9227a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 name="Shape 12"/>
        <p:cNvGrpSpPr/>
        <p:nvPr/>
      </p:nvGrpSpPr>
      <p:grpSpPr>
        <a:xfrm>
          <a:off x="0" y="0"/>
          <a:ext cx="0" cy="0"/>
          <a:chOff x="0" y="0"/>
          <a:chExt cx="0" cy="0"/>
        </a:xfrm>
      </p:grpSpPr>
      <p:sp>
        <p:nvSpPr>
          <p:cNvPr id="13" name="Google Shape;13;p2"/>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1143000" y="609600"/>
            <a:ext cx="9875520" cy="135636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4060136" y="-859736"/>
            <a:ext cx="4038600" cy="9872871"/>
          </a:xfrm>
          <a:prstGeom prst="rect">
            <a:avLst/>
          </a:prstGeom>
          <a:noFill/>
          <a:ln>
            <a:noFill/>
          </a:ln>
        </p:spPr>
        <p:txBody>
          <a:bodyPr anchorCtr="0" anchor="t" bIns="45700" lIns="91425" spcFirstLastPara="1" rIns="91425" wrap="square" tIns="45700">
            <a:normAutofit/>
          </a:bodyPr>
          <a:lstStyle>
            <a:lvl1pPr indent="-320040" lvl="0" marL="457200" algn="l">
              <a:lnSpc>
                <a:spcPct val="90000"/>
              </a:lnSpc>
              <a:spcBef>
                <a:spcPts val="1400"/>
              </a:spcBef>
              <a:spcAft>
                <a:spcPts val="0"/>
              </a:spcAft>
              <a:buSzPts val="1440"/>
              <a:buChar char="•"/>
              <a:defRPr/>
            </a:lvl1pPr>
            <a:lvl2pPr indent="-320040" lvl="1" marL="914400" algn="l">
              <a:lnSpc>
                <a:spcPct val="90000"/>
              </a:lnSpc>
              <a:spcBef>
                <a:spcPts val="200"/>
              </a:spcBef>
              <a:spcAft>
                <a:spcPts val="0"/>
              </a:spcAft>
              <a:buSzPts val="1440"/>
              <a:buChar char="•"/>
              <a:defRPr/>
            </a:lvl2pPr>
            <a:lvl3pPr indent="-320039" lvl="2" marL="1371600" algn="l">
              <a:lnSpc>
                <a:spcPct val="90000"/>
              </a:lnSpc>
              <a:spcBef>
                <a:spcPts val="400"/>
              </a:spcBef>
              <a:spcAft>
                <a:spcPts val="0"/>
              </a:spcAft>
              <a:buSzPts val="1440"/>
              <a:buChar char="•"/>
              <a:defRPr/>
            </a:lvl3pPr>
            <a:lvl4pPr indent="-320039" lvl="3" marL="1828800" algn="l">
              <a:lnSpc>
                <a:spcPct val="90000"/>
              </a:lnSpc>
              <a:spcBef>
                <a:spcPts val="400"/>
              </a:spcBef>
              <a:spcAft>
                <a:spcPts val="0"/>
              </a:spcAft>
              <a:buSzPts val="1440"/>
              <a:buChar char="•"/>
              <a:defRPr/>
            </a:lvl4pPr>
            <a:lvl5pPr indent="-320039" lvl="4" marL="2286000" algn="l">
              <a:lnSpc>
                <a:spcPct val="90000"/>
              </a:lnSpc>
              <a:spcBef>
                <a:spcPts val="400"/>
              </a:spcBef>
              <a:spcAft>
                <a:spcPts val="0"/>
              </a:spcAft>
              <a:buSzPts val="1440"/>
              <a:buChar char="•"/>
              <a:defRPr/>
            </a:lvl5pPr>
            <a:lvl6pPr indent="-320039" lvl="5" marL="2743200" algn="l">
              <a:lnSpc>
                <a:spcPct val="90000"/>
              </a:lnSpc>
              <a:spcBef>
                <a:spcPts val="400"/>
              </a:spcBef>
              <a:spcAft>
                <a:spcPts val="0"/>
              </a:spcAft>
              <a:buSzPts val="1440"/>
              <a:buChar char="•"/>
              <a:defRPr/>
            </a:lvl6pPr>
            <a:lvl7pPr indent="-320039" lvl="6" marL="3200400" algn="l">
              <a:lnSpc>
                <a:spcPct val="90000"/>
              </a:lnSpc>
              <a:spcBef>
                <a:spcPts val="400"/>
              </a:spcBef>
              <a:spcAft>
                <a:spcPts val="0"/>
              </a:spcAft>
              <a:buSzPts val="1440"/>
              <a:buChar char="•"/>
              <a:defRPr/>
            </a:lvl7pPr>
            <a:lvl8pPr indent="-320040" lvl="7" marL="3657600" algn="l">
              <a:lnSpc>
                <a:spcPct val="90000"/>
              </a:lnSpc>
              <a:spcBef>
                <a:spcPts val="400"/>
              </a:spcBef>
              <a:spcAft>
                <a:spcPts val="0"/>
              </a:spcAft>
              <a:buSzPts val="1440"/>
              <a:buChar char="•"/>
              <a:defRPr/>
            </a:lvl8pPr>
            <a:lvl9pPr indent="-320040" lvl="8" marL="4114800" algn="l">
              <a:lnSpc>
                <a:spcPct val="90000"/>
              </a:lnSpc>
              <a:spcBef>
                <a:spcPts val="400"/>
              </a:spcBef>
              <a:spcAft>
                <a:spcPts val="400"/>
              </a:spcAft>
              <a:buSzPts val="1440"/>
              <a:buChar char="•"/>
              <a:defRPr/>
            </a:lvl9pPr>
          </a:lstStyle>
          <a:p/>
        </p:txBody>
      </p:sp>
      <p:sp>
        <p:nvSpPr>
          <p:cNvPr id="75" name="Google Shape;75;p11"/>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1"/>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7181850" y="2305050"/>
            <a:ext cx="5410200" cy="23241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2152650" y="-247650"/>
            <a:ext cx="5410200" cy="7429500"/>
          </a:xfrm>
          <a:prstGeom prst="rect">
            <a:avLst/>
          </a:prstGeom>
          <a:noFill/>
          <a:ln>
            <a:noFill/>
          </a:ln>
        </p:spPr>
        <p:txBody>
          <a:bodyPr anchorCtr="0" anchor="t" bIns="45700" lIns="91425" spcFirstLastPara="1" rIns="91425" wrap="square" tIns="45700">
            <a:normAutofit/>
          </a:bodyPr>
          <a:lstStyle>
            <a:lvl1pPr indent="-320040" lvl="0" marL="457200" algn="l">
              <a:lnSpc>
                <a:spcPct val="90000"/>
              </a:lnSpc>
              <a:spcBef>
                <a:spcPts val="1400"/>
              </a:spcBef>
              <a:spcAft>
                <a:spcPts val="0"/>
              </a:spcAft>
              <a:buSzPts val="1440"/>
              <a:buChar char="•"/>
              <a:defRPr/>
            </a:lvl1pPr>
            <a:lvl2pPr indent="-320040" lvl="1" marL="914400" algn="l">
              <a:lnSpc>
                <a:spcPct val="90000"/>
              </a:lnSpc>
              <a:spcBef>
                <a:spcPts val="200"/>
              </a:spcBef>
              <a:spcAft>
                <a:spcPts val="0"/>
              </a:spcAft>
              <a:buSzPts val="1440"/>
              <a:buChar char="•"/>
              <a:defRPr/>
            </a:lvl2pPr>
            <a:lvl3pPr indent="-320039" lvl="2" marL="1371600" algn="l">
              <a:lnSpc>
                <a:spcPct val="90000"/>
              </a:lnSpc>
              <a:spcBef>
                <a:spcPts val="400"/>
              </a:spcBef>
              <a:spcAft>
                <a:spcPts val="0"/>
              </a:spcAft>
              <a:buSzPts val="1440"/>
              <a:buChar char="•"/>
              <a:defRPr/>
            </a:lvl3pPr>
            <a:lvl4pPr indent="-320039" lvl="3" marL="1828800" algn="l">
              <a:lnSpc>
                <a:spcPct val="90000"/>
              </a:lnSpc>
              <a:spcBef>
                <a:spcPts val="400"/>
              </a:spcBef>
              <a:spcAft>
                <a:spcPts val="0"/>
              </a:spcAft>
              <a:buSzPts val="1440"/>
              <a:buChar char="•"/>
              <a:defRPr/>
            </a:lvl4pPr>
            <a:lvl5pPr indent="-320039" lvl="4" marL="2286000" algn="l">
              <a:lnSpc>
                <a:spcPct val="90000"/>
              </a:lnSpc>
              <a:spcBef>
                <a:spcPts val="400"/>
              </a:spcBef>
              <a:spcAft>
                <a:spcPts val="0"/>
              </a:spcAft>
              <a:buSzPts val="1440"/>
              <a:buChar char="•"/>
              <a:defRPr/>
            </a:lvl5pPr>
            <a:lvl6pPr indent="-320039" lvl="5" marL="2743200" algn="l">
              <a:lnSpc>
                <a:spcPct val="90000"/>
              </a:lnSpc>
              <a:spcBef>
                <a:spcPts val="400"/>
              </a:spcBef>
              <a:spcAft>
                <a:spcPts val="0"/>
              </a:spcAft>
              <a:buSzPts val="1440"/>
              <a:buChar char="•"/>
              <a:defRPr/>
            </a:lvl6pPr>
            <a:lvl7pPr indent="-320039" lvl="6" marL="3200400" algn="l">
              <a:lnSpc>
                <a:spcPct val="90000"/>
              </a:lnSpc>
              <a:spcBef>
                <a:spcPts val="400"/>
              </a:spcBef>
              <a:spcAft>
                <a:spcPts val="0"/>
              </a:spcAft>
              <a:buSzPts val="1440"/>
              <a:buChar char="•"/>
              <a:defRPr/>
            </a:lvl7pPr>
            <a:lvl8pPr indent="-320040" lvl="7" marL="3657600" algn="l">
              <a:lnSpc>
                <a:spcPct val="90000"/>
              </a:lnSpc>
              <a:spcBef>
                <a:spcPts val="400"/>
              </a:spcBef>
              <a:spcAft>
                <a:spcPts val="0"/>
              </a:spcAft>
              <a:buSzPts val="1440"/>
              <a:buChar char="•"/>
              <a:defRPr/>
            </a:lvl8pPr>
            <a:lvl9pPr indent="-320040" lvl="8" marL="4114800" algn="l">
              <a:lnSpc>
                <a:spcPct val="90000"/>
              </a:lnSpc>
              <a:spcBef>
                <a:spcPts val="400"/>
              </a:spcBef>
              <a:spcAft>
                <a:spcPts val="400"/>
              </a:spcAft>
              <a:buSzPts val="1440"/>
              <a:buChar char="•"/>
              <a:defRPr/>
            </a:lvl9pPr>
          </a:lstStyle>
          <a:p/>
        </p:txBody>
      </p:sp>
      <p:sp>
        <p:nvSpPr>
          <p:cNvPr id="81" name="Google Shape;81;p12"/>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2"/>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 name="Shape 16"/>
        <p:cNvGrpSpPr/>
        <p:nvPr/>
      </p:nvGrpSpPr>
      <p:grpSpPr>
        <a:xfrm>
          <a:off x="0" y="0"/>
          <a:ext cx="0" cy="0"/>
          <a:chOff x="0" y="0"/>
          <a:chExt cx="0" cy="0"/>
        </a:xfrm>
      </p:grpSpPr>
      <p:sp>
        <p:nvSpPr>
          <p:cNvPr id="17" name="Google Shape;17;p3"/>
          <p:cNvSpPr txBox="1"/>
          <p:nvPr>
            <p:ph type="title"/>
          </p:nvPr>
        </p:nvSpPr>
        <p:spPr>
          <a:xfrm>
            <a:off x="1143000" y="609600"/>
            <a:ext cx="9875520" cy="135636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3"/>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 name="Shape 21"/>
        <p:cNvGrpSpPr/>
        <p:nvPr/>
      </p:nvGrpSpPr>
      <p:grpSpPr>
        <a:xfrm>
          <a:off x="0" y="0"/>
          <a:ext cx="0" cy="0"/>
          <a:chOff x="0" y="0"/>
          <a:chExt cx="0" cy="0"/>
        </a:xfrm>
      </p:grpSpPr>
      <p:sp>
        <p:nvSpPr>
          <p:cNvPr id="22" name="Google Shape;22;p4"/>
          <p:cNvSpPr/>
          <p:nvPr/>
        </p:nvSpPr>
        <p:spPr>
          <a:xfrm>
            <a:off x="231140" y="243840"/>
            <a:ext cx="11724640" cy="6377939"/>
          </a:xfrm>
          <a:prstGeom prst="rect">
            <a:avLst/>
          </a:prstGeom>
          <a:solidFill>
            <a:schemeClr val="accent1"/>
          </a:solidFill>
          <a:ln cap="flat" cmpd="sng" w="127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4"/>
          <p:cNvSpPr txBox="1"/>
          <p:nvPr>
            <p:ph type="ctrTitle"/>
          </p:nvPr>
        </p:nvSpPr>
        <p:spPr>
          <a:xfrm>
            <a:off x="1109980" y="882376"/>
            <a:ext cx="9966960" cy="2926080"/>
          </a:xfrm>
          <a:prstGeom prst="rect">
            <a:avLst/>
          </a:prstGeom>
          <a:noFill/>
          <a:ln>
            <a:noFill/>
          </a:ln>
        </p:spPr>
        <p:txBody>
          <a:bodyPr anchorCtr="0" anchor="b" bIns="45700" lIns="91425" spcFirstLastPara="1" rIns="91425" wrap="square" tIns="45700">
            <a:normAutofit/>
          </a:bodyPr>
          <a:lstStyle>
            <a:lvl1pPr lvl="0" algn="ctr">
              <a:lnSpc>
                <a:spcPct val="85000"/>
              </a:lnSpc>
              <a:spcBef>
                <a:spcPts val="0"/>
              </a:spcBef>
              <a:spcAft>
                <a:spcPts val="0"/>
              </a:spcAft>
              <a:buClr>
                <a:srgbClr val="FFFFFF"/>
              </a:buClr>
              <a:buSzPts val="7200"/>
              <a:buFont typeface="Corbel"/>
              <a:buNone/>
              <a:defRPr b="1" sz="7200" cap="none">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4" name="Google Shape;24;p4"/>
          <p:cNvSpPr txBox="1"/>
          <p:nvPr>
            <p:ph idx="1" type="subTitle"/>
          </p:nvPr>
        </p:nvSpPr>
        <p:spPr>
          <a:xfrm>
            <a:off x="1709530" y="3869634"/>
            <a:ext cx="8767860" cy="1388165"/>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400"/>
              </a:spcBef>
              <a:spcAft>
                <a:spcPts val="0"/>
              </a:spcAft>
              <a:buSzPts val="1760"/>
              <a:buNone/>
              <a:defRPr sz="2200">
                <a:solidFill>
                  <a:srgbClr val="FFFFFF"/>
                </a:solidFill>
              </a:defRPr>
            </a:lvl1pPr>
            <a:lvl2pPr lvl="1" algn="ctr">
              <a:lnSpc>
                <a:spcPct val="90000"/>
              </a:lnSpc>
              <a:spcBef>
                <a:spcPts val="200"/>
              </a:spcBef>
              <a:spcAft>
                <a:spcPts val="0"/>
              </a:spcAft>
              <a:buSzPts val="1760"/>
              <a:buNone/>
              <a:defRPr sz="2200"/>
            </a:lvl2pPr>
            <a:lvl3pPr lvl="2" algn="ctr">
              <a:lnSpc>
                <a:spcPct val="90000"/>
              </a:lnSpc>
              <a:spcBef>
                <a:spcPts val="400"/>
              </a:spcBef>
              <a:spcAft>
                <a:spcPts val="0"/>
              </a:spcAft>
              <a:buSzPts val="1760"/>
              <a:buNone/>
              <a:defRPr sz="2200"/>
            </a:lvl3pPr>
            <a:lvl4pPr lvl="3" algn="ctr">
              <a:lnSpc>
                <a:spcPct val="90000"/>
              </a:lnSpc>
              <a:spcBef>
                <a:spcPts val="400"/>
              </a:spcBef>
              <a:spcAft>
                <a:spcPts val="0"/>
              </a:spcAft>
              <a:buSzPts val="1600"/>
              <a:buNone/>
              <a:defRPr sz="2000"/>
            </a:lvl4pPr>
            <a:lvl5pPr lvl="4" algn="ctr">
              <a:lnSpc>
                <a:spcPct val="90000"/>
              </a:lnSpc>
              <a:spcBef>
                <a:spcPts val="400"/>
              </a:spcBef>
              <a:spcAft>
                <a:spcPts val="0"/>
              </a:spcAft>
              <a:buSzPts val="1600"/>
              <a:buNone/>
              <a:defRPr sz="2000"/>
            </a:lvl5pPr>
            <a:lvl6pPr lvl="5" algn="ctr">
              <a:lnSpc>
                <a:spcPct val="90000"/>
              </a:lnSpc>
              <a:spcBef>
                <a:spcPts val="400"/>
              </a:spcBef>
              <a:spcAft>
                <a:spcPts val="0"/>
              </a:spcAft>
              <a:buSzPts val="1600"/>
              <a:buNone/>
              <a:defRPr sz="2000"/>
            </a:lvl6pPr>
            <a:lvl7pPr lvl="6" algn="ctr">
              <a:lnSpc>
                <a:spcPct val="90000"/>
              </a:lnSpc>
              <a:spcBef>
                <a:spcPts val="400"/>
              </a:spcBef>
              <a:spcAft>
                <a:spcPts val="0"/>
              </a:spcAft>
              <a:buSzPts val="1600"/>
              <a:buNone/>
              <a:defRPr sz="2000"/>
            </a:lvl7pPr>
            <a:lvl8pPr lvl="7" algn="ctr">
              <a:lnSpc>
                <a:spcPct val="90000"/>
              </a:lnSpc>
              <a:spcBef>
                <a:spcPts val="400"/>
              </a:spcBef>
              <a:spcAft>
                <a:spcPts val="0"/>
              </a:spcAft>
              <a:buSzPts val="1600"/>
              <a:buNone/>
              <a:defRPr sz="2000"/>
            </a:lvl8pPr>
            <a:lvl9pPr lvl="8" algn="ctr">
              <a:lnSpc>
                <a:spcPct val="90000"/>
              </a:lnSpc>
              <a:spcBef>
                <a:spcPts val="400"/>
              </a:spcBef>
              <a:spcAft>
                <a:spcPts val="400"/>
              </a:spcAft>
              <a:buSzPts val="1600"/>
              <a:buNone/>
              <a:defRPr sz="2000"/>
            </a:lvl9pPr>
          </a:lstStyle>
          <a:p/>
        </p:txBody>
      </p:sp>
      <p:sp>
        <p:nvSpPr>
          <p:cNvPr id="25" name="Google Shape;25;p4"/>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200">
                <a:solidFill>
                  <a:srgbClr val="FFFFFF"/>
                </a:solidFill>
                <a:latin typeface="Corbel"/>
                <a:ea typeface="Corbel"/>
                <a:cs typeface="Corbel"/>
                <a:sym typeface="Corbel"/>
              </a:defRPr>
            </a:lvl1pPr>
            <a:lvl2pPr indent="0" lvl="1" marL="0" algn="r">
              <a:spcBef>
                <a:spcPts val="0"/>
              </a:spcBef>
              <a:buNone/>
              <a:defRPr sz="1200">
                <a:solidFill>
                  <a:srgbClr val="FFFFFF"/>
                </a:solidFill>
                <a:latin typeface="Corbel"/>
                <a:ea typeface="Corbel"/>
                <a:cs typeface="Corbel"/>
                <a:sym typeface="Corbel"/>
              </a:defRPr>
            </a:lvl2pPr>
            <a:lvl3pPr indent="0" lvl="2" marL="0" algn="r">
              <a:spcBef>
                <a:spcPts val="0"/>
              </a:spcBef>
              <a:buNone/>
              <a:defRPr sz="1200">
                <a:solidFill>
                  <a:srgbClr val="FFFFFF"/>
                </a:solidFill>
                <a:latin typeface="Corbel"/>
                <a:ea typeface="Corbel"/>
                <a:cs typeface="Corbel"/>
                <a:sym typeface="Corbel"/>
              </a:defRPr>
            </a:lvl3pPr>
            <a:lvl4pPr indent="0" lvl="3" marL="0" algn="r">
              <a:spcBef>
                <a:spcPts val="0"/>
              </a:spcBef>
              <a:buNone/>
              <a:defRPr sz="1200">
                <a:solidFill>
                  <a:srgbClr val="FFFFFF"/>
                </a:solidFill>
                <a:latin typeface="Corbel"/>
                <a:ea typeface="Corbel"/>
                <a:cs typeface="Corbel"/>
                <a:sym typeface="Corbel"/>
              </a:defRPr>
            </a:lvl4pPr>
            <a:lvl5pPr indent="0" lvl="4" marL="0" algn="r">
              <a:spcBef>
                <a:spcPts val="0"/>
              </a:spcBef>
              <a:buNone/>
              <a:defRPr sz="1200">
                <a:solidFill>
                  <a:srgbClr val="FFFFFF"/>
                </a:solidFill>
                <a:latin typeface="Corbel"/>
                <a:ea typeface="Corbel"/>
                <a:cs typeface="Corbel"/>
                <a:sym typeface="Corbel"/>
              </a:defRPr>
            </a:lvl5pPr>
            <a:lvl6pPr indent="0" lvl="5" marL="0" algn="r">
              <a:spcBef>
                <a:spcPts val="0"/>
              </a:spcBef>
              <a:buNone/>
              <a:defRPr sz="1200">
                <a:solidFill>
                  <a:srgbClr val="FFFFFF"/>
                </a:solidFill>
                <a:latin typeface="Corbel"/>
                <a:ea typeface="Corbel"/>
                <a:cs typeface="Corbel"/>
                <a:sym typeface="Corbel"/>
              </a:defRPr>
            </a:lvl6pPr>
            <a:lvl7pPr indent="0" lvl="6" marL="0" algn="r">
              <a:spcBef>
                <a:spcPts val="0"/>
              </a:spcBef>
              <a:buNone/>
              <a:defRPr sz="1200">
                <a:solidFill>
                  <a:srgbClr val="FFFFFF"/>
                </a:solidFill>
                <a:latin typeface="Corbel"/>
                <a:ea typeface="Corbel"/>
                <a:cs typeface="Corbel"/>
                <a:sym typeface="Corbel"/>
              </a:defRPr>
            </a:lvl7pPr>
            <a:lvl8pPr indent="0" lvl="7" marL="0" algn="r">
              <a:spcBef>
                <a:spcPts val="0"/>
              </a:spcBef>
              <a:buNone/>
              <a:defRPr sz="1200">
                <a:solidFill>
                  <a:srgbClr val="FFFFFF"/>
                </a:solidFill>
                <a:latin typeface="Corbel"/>
                <a:ea typeface="Corbel"/>
                <a:cs typeface="Corbel"/>
                <a:sym typeface="Corbel"/>
              </a:defRPr>
            </a:lvl8pPr>
            <a:lvl9pPr indent="0" lvl="8" marL="0" algn="r">
              <a:spcBef>
                <a:spcPts val="0"/>
              </a:spcBef>
              <a:buNone/>
              <a:defRPr sz="1200">
                <a:solidFill>
                  <a:srgbClr val="FFFFFF"/>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GB"/>
              <a:t>‹#›</a:t>
            </a:fld>
            <a:endParaRPr/>
          </a:p>
        </p:txBody>
      </p:sp>
      <p:cxnSp>
        <p:nvCxnSpPr>
          <p:cNvPr id="28" name="Google Shape;28;p4"/>
          <p:cNvCxnSpPr/>
          <p:nvPr/>
        </p:nvCxnSpPr>
        <p:spPr>
          <a:xfrm>
            <a:off x="1978660" y="3733800"/>
            <a:ext cx="8229601" cy="0"/>
          </a:xfrm>
          <a:prstGeom prst="straightConnector1">
            <a:avLst/>
          </a:prstGeom>
          <a:noFill/>
          <a:ln cap="flat" cmpd="sng" w="10000">
            <a:solidFill>
              <a:srgbClr val="FFFFFF"/>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9" name="Shape 29"/>
        <p:cNvGrpSpPr/>
        <p:nvPr/>
      </p:nvGrpSpPr>
      <p:grpSpPr>
        <a:xfrm>
          <a:off x="0" y="0"/>
          <a:ext cx="0" cy="0"/>
          <a:chOff x="0" y="0"/>
          <a:chExt cx="0" cy="0"/>
        </a:xfrm>
      </p:grpSpPr>
      <p:sp>
        <p:nvSpPr>
          <p:cNvPr id="30" name="Google Shape;30;p5"/>
          <p:cNvSpPr txBox="1"/>
          <p:nvPr>
            <p:ph type="title"/>
          </p:nvPr>
        </p:nvSpPr>
        <p:spPr>
          <a:xfrm>
            <a:off x="1143000" y="609600"/>
            <a:ext cx="9875520" cy="135636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1143000" y="2057400"/>
            <a:ext cx="9872871" cy="4038600"/>
          </a:xfrm>
          <a:prstGeom prst="rect">
            <a:avLst/>
          </a:prstGeom>
          <a:noFill/>
          <a:ln>
            <a:noFill/>
          </a:ln>
        </p:spPr>
        <p:txBody>
          <a:bodyPr anchorCtr="0" anchor="t" bIns="45700" lIns="91425" spcFirstLastPara="1" rIns="91425" wrap="square" tIns="45700">
            <a:normAutofit/>
          </a:bodyPr>
          <a:lstStyle>
            <a:lvl1pPr indent="-320040" lvl="0" marL="457200" algn="l">
              <a:lnSpc>
                <a:spcPct val="90000"/>
              </a:lnSpc>
              <a:spcBef>
                <a:spcPts val="1400"/>
              </a:spcBef>
              <a:spcAft>
                <a:spcPts val="0"/>
              </a:spcAft>
              <a:buSzPts val="1440"/>
              <a:buChar char="•"/>
              <a:defRPr/>
            </a:lvl1pPr>
            <a:lvl2pPr indent="-320040" lvl="1" marL="914400" algn="l">
              <a:lnSpc>
                <a:spcPct val="90000"/>
              </a:lnSpc>
              <a:spcBef>
                <a:spcPts val="200"/>
              </a:spcBef>
              <a:spcAft>
                <a:spcPts val="0"/>
              </a:spcAft>
              <a:buSzPts val="1440"/>
              <a:buChar char="•"/>
              <a:defRPr/>
            </a:lvl2pPr>
            <a:lvl3pPr indent="-320039" lvl="2" marL="1371600" algn="l">
              <a:lnSpc>
                <a:spcPct val="90000"/>
              </a:lnSpc>
              <a:spcBef>
                <a:spcPts val="400"/>
              </a:spcBef>
              <a:spcAft>
                <a:spcPts val="0"/>
              </a:spcAft>
              <a:buSzPts val="1440"/>
              <a:buChar char="•"/>
              <a:defRPr/>
            </a:lvl3pPr>
            <a:lvl4pPr indent="-320039" lvl="3" marL="1828800" algn="l">
              <a:lnSpc>
                <a:spcPct val="90000"/>
              </a:lnSpc>
              <a:spcBef>
                <a:spcPts val="400"/>
              </a:spcBef>
              <a:spcAft>
                <a:spcPts val="0"/>
              </a:spcAft>
              <a:buSzPts val="1440"/>
              <a:buChar char="•"/>
              <a:defRPr/>
            </a:lvl4pPr>
            <a:lvl5pPr indent="-320039" lvl="4" marL="2286000" algn="l">
              <a:lnSpc>
                <a:spcPct val="90000"/>
              </a:lnSpc>
              <a:spcBef>
                <a:spcPts val="400"/>
              </a:spcBef>
              <a:spcAft>
                <a:spcPts val="0"/>
              </a:spcAft>
              <a:buSzPts val="1440"/>
              <a:buChar char="•"/>
              <a:defRPr/>
            </a:lvl5pPr>
            <a:lvl6pPr indent="-320039" lvl="5" marL="2743200" algn="l">
              <a:lnSpc>
                <a:spcPct val="90000"/>
              </a:lnSpc>
              <a:spcBef>
                <a:spcPts val="400"/>
              </a:spcBef>
              <a:spcAft>
                <a:spcPts val="0"/>
              </a:spcAft>
              <a:buSzPts val="1440"/>
              <a:buChar char="•"/>
              <a:defRPr/>
            </a:lvl6pPr>
            <a:lvl7pPr indent="-320039" lvl="6" marL="3200400" algn="l">
              <a:lnSpc>
                <a:spcPct val="90000"/>
              </a:lnSpc>
              <a:spcBef>
                <a:spcPts val="400"/>
              </a:spcBef>
              <a:spcAft>
                <a:spcPts val="0"/>
              </a:spcAft>
              <a:buSzPts val="1440"/>
              <a:buChar char="•"/>
              <a:defRPr/>
            </a:lvl7pPr>
            <a:lvl8pPr indent="-320040" lvl="7" marL="3657600" algn="l">
              <a:lnSpc>
                <a:spcPct val="90000"/>
              </a:lnSpc>
              <a:spcBef>
                <a:spcPts val="400"/>
              </a:spcBef>
              <a:spcAft>
                <a:spcPts val="0"/>
              </a:spcAft>
              <a:buSzPts val="1440"/>
              <a:buChar char="•"/>
              <a:defRPr/>
            </a:lvl8pPr>
            <a:lvl9pPr indent="-320040" lvl="8" marL="4114800" algn="l">
              <a:lnSpc>
                <a:spcPct val="90000"/>
              </a:lnSpc>
              <a:spcBef>
                <a:spcPts val="400"/>
              </a:spcBef>
              <a:spcAft>
                <a:spcPts val="400"/>
              </a:spcAft>
              <a:buSzPts val="1440"/>
              <a:buChar char="•"/>
              <a:defRPr/>
            </a:lvl9pPr>
          </a:lstStyle>
          <a:p/>
        </p:txBody>
      </p:sp>
      <p:sp>
        <p:nvSpPr>
          <p:cNvPr id="32" name="Google Shape;32;p5"/>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5"/>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5" name="Shape 35"/>
        <p:cNvGrpSpPr/>
        <p:nvPr/>
      </p:nvGrpSpPr>
      <p:grpSpPr>
        <a:xfrm>
          <a:off x="0" y="0"/>
          <a:ext cx="0" cy="0"/>
          <a:chOff x="0" y="0"/>
          <a:chExt cx="0" cy="0"/>
        </a:xfrm>
      </p:grpSpPr>
      <p:sp>
        <p:nvSpPr>
          <p:cNvPr id="36" name="Google Shape;36;p6"/>
          <p:cNvSpPr txBox="1"/>
          <p:nvPr>
            <p:ph type="title"/>
          </p:nvPr>
        </p:nvSpPr>
        <p:spPr>
          <a:xfrm>
            <a:off x="1106424" y="1173575"/>
            <a:ext cx="9966960" cy="2926080"/>
          </a:xfrm>
          <a:prstGeom prst="rect">
            <a:avLst/>
          </a:prstGeom>
          <a:noFill/>
          <a:ln>
            <a:noFill/>
          </a:ln>
        </p:spPr>
        <p:txBody>
          <a:bodyPr anchorCtr="0" anchor="b" bIns="45700" lIns="91425" spcFirstLastPara="1" rIns="91425" wrap="square" tIns="45700">
            <a:noAutofit/>
          </a:bodyPr>
          <a:lstStyle>
            <a:lvl1pPr lvl="0" algn="ctr">
              <a:lnSpc>
                <a:spcPct val="85000"/>
              </a:lnSpc>
              <a:spcBef>
                <a:spcPts val="0"/>
              </a:spcBef>
              <a:spcAft>
                <a:spcPts val="0"/>
              </a:spcAft>
              <a:buClr>
                <a:schemeClr val="accent1"/>
              </a:buClr>
              <a:buSzPts val="7200"/>
              <a:buFont typeface="Corbel"/>
              <a:buNone/>
              <a:defRPr b="0" sz="72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6"/>
          <p:cNvSpPr txBox="1"/>
          <p:nvPr>
            <p:ph idx="1" type="body"/>
          </p:nvPr>
        </p:nvSpPr>
        <p:spPr>
          <a:xfrm>
            <a:off x="1709928" y="4154520"/>
            <a:ext cx="8769096" cy="1363806"/>
          </a:xfrm>
          <a:prstGeom prst="rect">
            <a:avLst/>
          </a:prstGeom>
          <a:noFill/>
          <a:ln>
            <a:noFill/>
          </a:ln>
        </p:spPr>
        <p:txBody>
          <a:bodyPr anchorCtr="0" anchor="t" bIns="45700" lIns="91425" spcFirstLastPara="1" rIns="91425" wrap="square" tIns="45700">
            <a:normAutofit/>
          </a:bodyPr>
          <a:lstStyle>
            <a:lvl1pPr indent="-228600" lvl="0" marL="457200" algn="ctr">
              <a:lnSpc>
                <a:spcPct val="90000"/>
              </a:lnSpc>
              <a:spcBef>
                <a:spcPts val="1400"/>
              </a:spcBef>
              <a:spcAft>
                <a:spcPts val="0"/>
              </a:spcAft>
              <a:buSzPts val="1760"/>
              <a:buNone/>
              <a:defRPr sz="2200">
                <a:solidFill>
                  <a:schemeClr val="accent1"/>
                </a:solidFill>
              </a:defRPr>
            </a:lvl1pPr>
            <a:lvl2pPr indent="-228600" lvl="1" marL="914400" algn="l">
              <a:lnSpc>
                <a:spcPct val="90000"/>
              </a:lnSpc>
              <a:spcBef>
                <a:spcPts val="200"/>
              </a:spcBef>
              <a:spcAft>
                <a:spcPts val="0"/>
              </a:spcAft>
              <a:buSzPts val="1440"/>
              <a:buNone/>
              <a:defRPr sz="1800">
                <a:solidFill>
                  <a:srgbClr val="888888"/>
                </a:solidFill>
              </a:defRPr>
            </a:lvl2pPr>
            <a:lvl3pPr indent="-228600" lvl="2" marL="1371600" algn="l">
              <a:lnSpc>
                <a:spcPct val="90000"/>
              </a:lnSpc>
              <a:spcBef>
                <a:spcPts val="400"/>
              </a:spcBef>
              <a:spcAft>
                <a:spcPts val="0"/>
              </a:spcAft>
              <a:buSzPts val="1280"/>
              <a:buNone/>
              <a:defRPr sz="1600">
                <a:solidFill>
                  <a:srgbClr val="888888"/>
                </a:solidFill>
              </a:defRPr>
            </a:lvl3pPr>
            <a:lvl4pPr indent="-228600" lvl="3" marL="1828800" algn="l">
              <a:lnSpc>
                <a:spcPct val="90000"/>
              </a:lnSpc>
              <a:spcBef>
                <a:spcPts val="400"/>
              </a:spcBef>
              <a:spcAft>
                <a:spcPts val="0"/>
              </a:spcAft>
              <a:buSzPts val="1120"/>
              <a:buNone/>
              <a:defRPr sz="1400">
                <a:solidFill>
                  <a:srgbClr val="888888"/>
                </a:solidFill>
              </a:defRPr>
            </a:lvl4pPr>
            <a:lvl5pPr indent="-228600" lvl="4" marL="2286000" algn="l">
              <a:lnSpc>
                <a:spcPct val="90000"/>
              </a:lnSpc>
              <a:spcBef>
                <a:spcPts val="400"/>
              </a:spcBef>
              <a:spcAft>
                <a:spcPts val="0"/>
              </a:spcAft>
              <a:buSzPts val="1120"/>
              <a:buNone/>
              <a:defRPr sz="1400">
                <a:solidFill>
                  <a:srgbClr val="888888"/>
                </a:solidFill>
              </a:defRPr>
            </a:lvl5pPr>
            <a:lvl6pPr indent="-228600" lvl="5" marL="2743200" algn="l">
              <a:lnSpc>
                <a:spcPct val="90000"/>
              </a:lnSpc>
              <a:spcBef>
                <a:spcPts val="400"/>
              </a:spcBef>
              <a:spcAft>
                <a:spcPts val="0"/>
              </a:spcAft>
              <a:buSzPts val="1120"/>
              <a:buNone/>
              <a:defRPr sz="1400">
                <a:solidFill>
                  <a:srgbClr val="888888"/>
                </a:solidFill>
              </a:defRPr>
            </a:lvl6pPr>
            <a:lvl7pPr indent="-228600" lvl="6" marL="3200400" algn="l">
              <a:lnSpc>
                <a:spcPct val="90000"/>
              </a:lnSpc>
              <a:spcBef>
                <a:spcPts val="400"/>
              </a:spcBef>
              <a:spcAft>
                <a:spcPts val="0"/>
              </a:spcAft>
              <a:buSzPts val="1120"/>
              <a:buNone/>
              <a:defRPr sz="1400">
                <a:solidFill>
                  <a:srgbClr val="888888"/>
                </a:solidFill>
              </a:defRPr>
            </a:lvl7pPr>
            <a:lvl8pPr indent="-228600" lvl="7" marL="3657600" algn="l">
              <a:lnSpc>
                <a:spcPct val="90000"/>
              </a:lnSpc>
              <a:spcBef>
                <a:spcPts val="400"/>
              </a:spcBef>
              <a:spcAft>
                <a:spcPts val="0"/>
              </a:spcAft>
              <a:buSzPts val="1120"/>
              <a:buNone/>
              <a:defRPr sz="1400">
                <a:solidFill>
                  <a:srgbClr val="888888"/>
                </a:solidFill>
              </a:defRPr>
            </a:lvl8pPr>
            <a:lvl9pPr indent="-228600" lvl="8" marL="4114800" algn="l">
              <a:lnSpc>
                <a:spcPct val="90000"/>
              </a:lnSpc>
              <a:spcBef>
                <a:spcPts val="400"/>
              </a:spcBef>
              <a:spcAft>
                <a:spcPts val="400"/>
              </a:spcAft>
              <a:buSzPts val="1120"/>
              <a:buNone/>
              <a:defRPr sz="1400">
                <a:solidFill>
                  <a:srgbClr val="888888"/>
                </a:solidFill>
              </a:defRPr>
            </a:lvl9pPr>
          </a:lstStyle>
          <a:p/>
        </p:txBody>
      </p:sp>
      <p:sp>
        <p:nvSpPr>
          <p:cNvPr id="38" name="Google Shape;38;p6"/>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6"/>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cxnSp>
        <p:nvCxnSpPr>
          <p:cNvPr id="41" name="Google Shape;41;p6"/>
          <p:cNvCxnSpPr/>
          <p:nvPr/>
        </p:nvCxnSpPr>
        <p:spPr>
          <a:xfrm>
            <a:off x="1981200" y="4020408"/>
            <a:ext cx="8229601" cy="0"/>
          </a:xfrm>
          <a:prstGeom prst="straightConnector1">
            <a:avLst/>
          </a:prstGeom>
          <a:noFill/>
          <a:ln cap="flat" cmpd="sng" w="10000">
            <a:solidFill>
              <a:schemeClr val="accent1"/>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2" name="Shape 42"/>
        <p:cNvGrpSpPr/>
        <p:nvPr/>
      </p:nvGrpSpPr>
      <p:grpSpPr>
        <a:xfrm>
          <a:off x="0" y="0"/>
          <a:ext cx="0" cy="0"/>
          <a:chOff x="0" y="0"/>
          <a:chExt cx="0" cy="0"/>
        </a:xfrm>
      </p:grpSpPr>
      <p:sp>
        <p:nvSpPr>
          <p:cNvPr id="43" name="Google Shape;43;p7"/>
          <p:cNvSpPr txBox="1"/>
          <p:nvPr>
            <p:ph type="title"/>
          </p:nvPr>
        </p:nvSpPr>
        <p:spPr>
          <a:xfrm>
            <a:off x="1143000" y="609600"/>
            <a:ext cx="9875520" cy="135636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 name="Google Shape;44;p7"/>
          <p:cNvSpPr txBox="1"/>
          <p:nvPr>
            <p:ph idx="1" type="body"/>
          </p:nvPr>
        </p:nvSpPr>
        <p:spPr>
          <a:xfrm>
            <a:off x="1143000" y="2057399"/>
            <a:ext cx="4754880" cy="4023360"/>
          </a:xfrm>
          <a:prstGeom prst="rect">
            <a:avLst/>
          </a:prstGeom>
          <a:noFill/>
          <a:ln>
            <a:noFill/>
          </a:ln>
        </p:spPr>
        <p:txBody>
          <a:bodyPr anchorCtr="0" anchor="t" bIns="45700" lIns="91425" spcFirstLastPara="1" rIns="91425" wrap="square" tIns="45700">
            <a:normAutofit/>
          </a:bodyPr>
          <a:lstStyle>
            <a:lvl1pPr indent="-340360" lvl="0" marL="457200" algn="l">
              <a:lnSpc>
                <a:spcPct val="90000"/>
              </a:lnSpc>
              <a:spcBef>
                <a:spcPts val="1400"/>
              </a:spcBef>
              <a:spcAft>
                <a:spcPts val="0"/>
              </a:spcAft>
              <a:buSzPts val="1760"/>
              <a:buChar char="•"/>
              <a:defRPr sz="2200"/>
            </a:lvl1pPr>
            <a:lvl2pPr indent="-330200" lvl="1" marL="914400" algn="l">
              <a:lnSpc>
                <a:spcPct val="90000"/>
              </a:lnSpc>
              <a:spcBef>
                <a:spcPts val="200"/>
              </a:spcBef>
              <a:spcAft>
                <a:spcPts val="0"/>
              </a:spcAft>
              <a:buSzPts val="1600"/>
              <a:buChar char="•"/>
              <a:defRPr sz="2000"/>
            </a:lvl2pPr>
            <a:lvl3pPr indent="-320039" lvl="2" marL="1371600" algn="l">
              <a:lnSpc>
                <a:spcPct val="90000"/>
              </a:lnSpc>
              <a:spcBef>
                <a:spcPts val="400"/>
              </a:spcBef>
              <a:spcAft>
                <a:spcPts val="0"/>
              </a:spcAft>
              <a:buSzPts val="1440"/>
              <a:buChar char="•"/>
              <a:defRPr sz="1800"/>
            </a:lvl3pPr>
            <a:lvl4pPr indent="-309880" lvl="3" marL="1828800" algn="l">
              <a:lnSpc>
                <a:spcPct val="90000"/>
              </a:lnSpc>
              <a:spcBef>
                <a:spcPts val="400"/>
              </a:spcBef>
              <a:spcAft>
                <a:spcPts val="0"/>
              </a:spcAft>
              <a:buSzPts val="1280"/>
              <a:buChar char="•"/>
              <a:defRPr sz="1600"/>
            </a:lvl4pPr>
            <a:lvl5pPr indent="-309879" lvl="4" marL="2286000" algn="l">
              <a:lnSpc>
                <a:spcPct val="90000"/>
              </a:lnSpc>
              <a:spcBef>
                <a:spcPts val="400"/>
              </a:spcBef>
              <a:spcAft>
                <a:spcPts val="0"/>
              </a:spcAft>
              <a:buSzPts val="1280"/>
              <a:buChar char="•"/>
              <a:defRPr sz="1600"/>
            </a:lvl5pPr>
            <a:lvl6pPr indent="-309879" lvl="5" marL="2743200" algn="l">
              <a:lnSpc>
                <a:spcPct val="90000"/>
              </a:lnSpc>
              <a:spcBef>
                <a:spcPts val="400"/>
              </a:spcBef>
              <a:spcAft>
                <a:spcPts val="0"/>
              </a:spcAft>
              <a:buSzPts val="1280"/>
              <a:buChar char="•"/>
              <a:defRPr sz="1600"/>
            </a:lvl6pPr>
            <a:lvl7pPr indent="-309879" lvl="6" marL="3200400" algn="l">
              <a:lnSpc>
                <a:spcPct val="90000"/>
              </a:lnSpc>
              <a:spcBef>
                <a:spcPts val="400"/>
              </a:spcBef>
              <a:spcAft>
                <a:spcPts val="0"/>
              </a:spcAft>
              <a:buSzPts val="1280"/>
              <a:buChar char="•"/>
              <a:defRPr sz="1600"/>
            </a:lvl7pPr>
            <a:lvl8pPr indent="-309879" lvl="7" marL="3657600" algn="l">
              <a:lnSpc>
                <a:spcPct val="90000"/>
              </a:lnSpc>
              <a:spcBef>
                <a:spcPts val="400"/>
              </a:spcBef>
              <a:spcAft>
                <a:spcPts val="0"/>
              </a:spcAft>
              <a:buSzPts val="1280"/>
              <a:buChar char="•"/>
              <a:defRPr sz="1600"/>
            </a:lvl8pPr>
            <a:lvl9pPr indent="-309879" lvl="8" marL="4114800" algn="l">
              <a:lnSpc>
                <a:spcPct val="90000"/>
              </a:lnSpc>
              <a:spcBef>
                <a:spcPts val="400"/>
              </a:spcBef>
              <a:spcAft>
                <a:spcPts val="400"/>
              </a:spcAft>
              <a:buSzPts val="1280"/>
              <a:buChar char="•"/>
              <a:defRPr sz="1600"/>
            </a:lvl9pPr>
          </a:lstStyle>
          <a:p/>
        </p:txBody>
      </p:sp>
      <p:sp>
        <p:nvSpPr>
          <p:cNvPr id="45" name="Google Shape;45;p7"/>
          <p:cNvSpPr txBox="1"/>
          <p:nvPr>
            <p:ph idx="2" type="body"/>
          </p:nvPr>
        </p:nvSpPr>
        <p:spPr>
          <a:xfrm>
            <a:off x="6267612" y="2057400"/>
            <a:ext cx="4754880" cy="4023360"/>
          </a:xfrm>
          <a:prstGeom prst="rect">
            <a:avLst/>
          </a:prstGeom>
          <a:noFill/>
          <a:ln>
            <a:noFill/>
          </a:ln>
        </p:spPr>
        <p:txBody>
          <a:bodyPr anchorCtr="0" anchor="t" bIns="45700" lIns="91425" spcFirstLastPara="1" rIns="91425" wrap="square" tIns="45700">
            <a:normAutofit/>
          </a:bodyPr>
          <a:lstStyle>
            <a:lvl1pPr indent="-340360" lvl="0" marL="457200" algn="l">
              <a:lnSpc>
                <a:spcPct val="90000"/>
              </a:lnSpc>
              <a:spcBef>
                <a:spcPts val="1400"/>
              </a:spcBef>
              <a:spcAft>
                <a:spcPts val="0"/>
              </a:spcAft>
              <a:buSzPts val="1760"/>
              <a:buChar char="•"/>
              <a:defRPr sz="2200"/>
            </a:lvl1pPr>
            <a:lvl2pPr indent="-330200" lvl="1" marL="914400" algn="l">
              <a:lnSpc>
                <a:spcPct val="90000"/>
              </a:lnSpc>
              <a:spcBef>
                <a:spcPts val="200"/>
              </a:spcBef>
              <a:spcAft>
                <a:spcPts val="0"/>
              </a:spcAft>
              <a:buSzPts val="1600"/>
              <a:buChar char="•"/>
              <a:defRPr sz="2000"/>
            </a:lvl2pPr>
            <a:lvl3pPr indent="-320039" lvl="2" marL="1371600" algn="l">
              <a:lnSpc>
                <a:spcPct val="90000"/>
              </a:lnSpc>
              <a:spcBef>
                <a:spcPts val="400"/>
              </a:spcBef>
              <a:spcAft>
                <a:spcPts val="0"/>
              </a:spcAft>
              <a:buSzPts val="1440"/>
              <a:buChar char="•"/>
              <a:defRPr sz="1800"/>
            </a:lvl3pPr>
            <a:lvl4pPr indent="-309880" lvl="3" marL="1828800" algn="l">
              <a:lnSpc>
                <a:spcPct val="90000"/>
              </a:lnSpc>
              <a:spcBef>
                <a:spcPts val="400"/>
              </a:spcBef>
              <a:spcAft>
                <a:spcPts val="0"/>
              </a:spcAft>
              <a:buSzPts val="1280"/>
              <a:buChar char="•"/>
              <a:defRPr sz="1600"/>
            </a:lvl4pPr>
            <a:lvl5pPr indent="-309879" lvl="4" marL="2286000" algn="l">
              <a:lnSpc>
                <a:spcPct val="90000"/>
              </a:lnSpc>
              <a:spcBef>
                <a:spcPts val="400"/>
              </a:spcBef>
              <a:spcAft>
                <a:spcPts val="0"/>
              </a:spcAft>
              <a:buSzPts val="1280"/>
              <a:buChar char="•"/>
              <a:defRPr sz="1600"/>
            </a:lvl5pPr>
            <a:lvl6pPr indent="-309879" lvl="5" marL="2743200" algn="l">
              <a:lnSpc>
                <a:spcPct val="90000"/>
              </a:lnSpc>
              <a:spcBef>
                <a:spcPts val="400"/>
              </a:spcBef>
              <a:spcAft>
                <a:spcPts val="0"/>
              </a:spcAft>
              <a:buSzPts val="1280"/>
              <a:buChar char="•"/>
              <a:defRPr sz="1600"/>
            </a:lvl6pPr>
            <a:lvl7pPr indent="-309879" lvl="6" marL="3200400" algn="l">
              <a:lnSpc>
                <a:spcPct val="90000"/>
              </a:lnSpc>
              <a:spcBef>
                <a:spcPts val="400"/>
              </a:spcBef>
              <a:spcAft>
                <a:spcPts val="0"/>
              </a:spcAft>
              <a:buSzPts val="1280"/>
              <a:buChar char="•"/>
              <a:defRPr sz="1600"/>
            </a:lvl7pPr>
            <a:lvl8pPr indent="-309879" lvl="7" marL="3657600" algn="l">
              <a:lnSpc>
                <a:spcPct val="90000"/>
              </a:lnSpc>
              <a:spcBef>
                <a:spcPts val="400"/>
              </a:spcBef>
              <a:spcAft>
                <a:spcPts val="0"/>
              </a:spcAft>
              <a:buSzPts val="1280"/>
              <a:buChar char="•"/>
              <a:defRPr sz="1600"/>
            </a:lvl8pPr>
            <a:lvl9pPr indent="-309879" lvl="8" marL="4114800" algn="l">
              <a:lnSpc>
                <a:spcPct val="90000"/>
              </a:lnSpc>
              <a:spcBef>
                <a:spcPts val="400"/>
              </a:spcBef>
              <a:spcAft>
                <a:spcPts val="400"/>
              </a:spcAft>
              <a:buSzPts val="1280"/>
              <a:buChar char="•"/>
              <a:defRPr sz="1600"/>
            </a:lvl9pPr>
          </a:lstStyle>
          <a:p/>
        </p:txBody>
      </p:sp>
      <p:sp>
        <p:nvSpPr>
          <p:cNvPr id="46" name="Google Shape;46;p7"/>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9" name="Shape 49"/>
        <p:cNvGrpSpPr/>
        <p:nvPr/>
      </p:nvGrpSpPr>
      <p:grpSpPr>
        <a:xfrm>
          <a:off x="0" y="0"/>
          <a:ext cx="0" cy="0"/>
          <a:chOff x="0" y="0"/>
          <a:chExt cx="0" cy="0"/>
        </a:xfrm>
      </p:grpSpPr>
      <p:sp>
        <p:nvSpPr>
          <p:cNvPr id="50" name="Google Shape;50;p8"/>
          <p:cNvSpPr txBox="1"/>
          <p:nvPr>
            <p:ph type="title"/>
          </p:nvPr>
        </p:nvSpPr>
        <p:spPr>
          <a:xfrm>
            <a:off x="1143000" y="609600"/>
            <a:ext cx="9875520" cy="135636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accen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 type="body"/>
          </p:nvPr>
        </p:nvSpPr>
        <p:spPr>
          <a:xfrm>
            <a:off x="1143000" y="2001511"/>
            <a:ext cx="4754880" cy="77724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SzPts val="1920"/>
              <a:buNone/>
              <a:defRPr b="1" sz="2400"/>
            </a:lvl1pPr>
            <a:lvl2pPr indent="-228600" lvl="1" marL="914400" algn="l">
              <a:lnSpc>
                <a:spcPct val="90000"/>
              </a:lnSpc>
              <a:spcBef>
                <a:spcPts val="200"/>
              </a:spcBef>
              <a:spcAft>
                <a:spcPts val="0"/>
              </a:spcAft>
              <a:buSzPts val="1600"/>
              <a:buNone/>
              <a:defRPr b="1" sz="2000"/>
            </a:lvl2pPr>
            <a:lvl3pPr indent="-228600" lvl="2" marL="1371600" algn="l">
              <a:lnSpc>
                <a:spcPct val="90000"/>
              </a:lnSpc>
              <a:spcBef>
                <a:spcPts val="400"/>
              </a:spcBef>
              <a:spcAft>
                <a:spcPts val="0"/>
              </a:spcAft>
              <a:buSzPts val="1440"/>
              <a:buNone/>
              <a:defRPr b="1" sz="1800"/>
            </a:lvl3pPr>
            <a:lvl4pPr indent="-228600" lvl="3" marL="1828800" algn="l">
              <a:lnSpc>
                <a:spcPct val="90000"/>
              </a:lnSpc>
              <a:spcBef>
                <a:spcPts val="400"/>
              </a:spcBef>
              <a:spcAft>
                <a:spcPts val="0"/>
              </a:spcAft>
              <a:buSzPts val="1280"/>
              <a:buNone/>
              <a:defRPr b="1" sz="1600"/>
            </a:lvl4pPr>
            <a:lvl5pPr indent="-228600" lvl="4" marL="2286000" algn="l">
              <a:lnSpc>
                <a:spcPct val="90000"/>
              </a:lnSpc>
              <a:spcBef>
                <a:spcPts val="400"/>
              </a:spcBef>
              <a:spcAft>
                <a:spcPts val="0"/>
              </a:spcAft>
              <a:buSzPts val="1280"/>
              <a:buNone/>
              <a:defRPr b="1" sz="1600"/>
            </a:lvl5pPr>
            <a:lvl6pPr indent="-228600" lvl="5" marL="2743200" algn="l">
              <a:lnSpc>
                <a:spcPct val="90000"/>
              </a:lnSpc>
              <a:spcBef>
                <a:spcPts val="400"/>
              </a:spcBef>
              <a:spcAft>
                <a:spcPts val="0"/>
              </a:spcAft>
              <a:buSzPts val="1280"/>
              <a:buNone/>
              <a:defRPr b="1" sz="1600"/>
            </a:lvl6pPr>
            <a:lvl7pPr indent="-228600" lvl="6" marL="3200400" algn="l">
              <a:lnSpc>
                <a:spcPct val="90000"/>
              </a:lnSpc>
              <a:spcBef>
                <a:spcPts val="400"/>
              </a:spcBef>
              <a:spcAft>
                <a:spcPts val="0"/>
              </a:spcAft>
              <a:buSzPts val="1280"/>
              <a:buNone/>
              <a:defRPr b="1" sz="1600"/>
            </a:lvl7pPr>
            <a:lvl8pPr indent="-228600" lvl="7" marL="3657600" algn="l">
              <a:lnSpc>
                <a:spcPct val="90000"/>
              </a:lnSpc>
              <a:spcBef>
                <a:spcPts val="400"/>
              </a:spcBef>
              <a:spcAft>
                <a:spcPts val="0"/>
              </a:spcAft>
              <a:buSzPts val="1280"/>
              <a:buNone/>
              <a:defRPr b="1" sz="1600"/>
            </a:lvl8pPr>
            <a:lvl9pPr indent="-228600" lvl="8" marL="4114800" algn="l">
              <a:lnSpc>
                <a:spcPct val="90000"/>
              </a:lnSpc>
              <a:spcBef>
                <a:spcPts val="400"/>
              </a:spcBef>
              <a:spcAft>
                <a:spcPts val="400"/>
              </a:spcAft>
              <a:buSzPts val="1280"/>
              <a:buNone/>
              <a:defRPr b="1" sz="1600"/>
            </a:lvl9pPr>
          </a:lstStyle>
          <a:p/>
        </p:txBody>
      </p:sp>
      <p:sp>
        <p:nvSpPr>
          <p:cNvPr id="52" name="Google Shape;52;p8"/>
          <p:cNvSpPr txBox="1"/>
          <p:nvPr>
            <p:ph idx="2" type="body"/>
          </p:nvPr>
        </p:nvSpPr>
        <p:spPr>
          <a:xfrm>
            <a:off x="1143000" y="2721483"/>
            <a:ext cx="4754880" cy="3383280"/>
          </a:xfrm>
          <a:prstGeom prst="rect">
            <a:avLst/>
          </a:prstGeom>
          <a:noFill/>
          <a:ln>
            <a:noFill/>
          </a:ln>
        </p:spPr>
        <p:txBody>
          <a:bodyPr anchorCtr="0" anchor="t" bIns="45700" lIns="91425" spcFirstLastPara="1" rIns="91425" wrap="square" tIns="45700">
            <a:normAutofit/>
          </a:bodyPr>
          <a:lstStyle>
            <a:lvl1pPr indent="-340360" lvl="0" marL="457200" algn="l">
              <a:lnSpc>
                <a:spcPct val="90000"/>
              </a:lnSpc>
              <a:spcBef>
                <a:spcPts val="1400"/>
              </a:spcBef>
              <a:spcAft>
                <a:spcPts val="0"/>
              </a:spcAft>
              <a:buSzPts val="1760"/>
              <a:buChar char="•"/>
              <a:defRPr sz="2200"/>
            </a:lvl1pPr>
            <a:lvl2pPr indent="-330200" lvl="1" marL="914400" algn="l">
              <a:lnSpc>
                <a:spcPct val="90000"/>
              </a:lnSpc>
              <a:spcBef>
                <a:spcPts val="200"/>
              </a:spcBef>
              <a:spcAft>
                <a:spcPts val="0"/>
              </a:spcAft>
              <a:buSzPts val="1600"/>
              <a:buChar char="•"/>
              <a:defRPr sz="2000"/>
            </a:lvl2pPr>
            <a:lvl3pPr indent="-320039" lvl="2" marL="1371600" algn="l">
              <a:lnSpc>
                <a:spcPct val="90000"/>
              </a:lnSpc>
              <a:spcBef>
                <a:spcPts val="400"/>
              </a:spcBef>
              <a:spcAft>
                <a:spcPts val="0"/>
              </a:spcAft>
              <a:buSzPts val="1440"/>
              <a:buChar char="•"/>
              <a:defRPr sz="1800"/>
            </a:lvl3pPr>
            <a:lvl4pPr indent="-309880" lvl="3" marL="1828800" algn="l">
              <a:lnSpc>
                <a:spcPct val="90000"/>
              </a:lnSpc>
              <a:spcBef>
                <a:spcPts val="400"/>
              </a:spcBef>
              <a:spcAft>
                <a:spcPts val="0"/>
              </a:spcAft>
              <a:buSzPts val="1280"/>
              <a:buChar char="•"/>
              <a:defRPr sz="1600"/>
            </a:lvl4pPr>
            <a:lvl5pPr indent="-309879" lvl="4" marL="2286000" algn="l">
              <a:lnSpc>
                <a:spcPct val="90000"/>
              </a:lnSpc>
              <a:spcBef>
                <a:spcPts val="400"/>
              </a:spcBef>
              <a:spcAft>
                <a:spcPts val="0"/>
              </a:spcAft>
              <a:buSzPts val="1280"/>
              <a:buChar char="•"/>
              <a:defRPr sz="1600"/>
            </a:lvl5pPr>
            <a:lvl6pPr indent="-309879" lvl="5" marL="2743200" algn="l">
              <a:lnSpc>
                <a:spcPct val="90000"/>
              </a:lnSpc>
              <a:spcBef>
                <a:spcPts val="400"/>
              </a:spcBef>
              <a:spcAft>
                <a:spcPts val="0"/>
              </a:spcAft>
              <a:buSzPts val="1280"/>
              <a:buChar char="•"/>
              <a:defRPr sz="1600"/>
            </a:lvl6pPr>
            <a:lvl7pPr indent="-309879" lvl="6" marL="3200400" algn="l">
              <a:lnSpc>
                <a:spcPct val="90000"/>
              </a:lnSpc>
              <a:spcBef>
                <a:spcPts val="400"/>
              </a:spcBef>
              <a:spcAft>
                <a:spcPts val="0"/>
              </a:spcAft>
              <a:buSzPts val="1280"/>
              <a:buChar char="•"/>
              <a:defRPr sz="1600"/>
            </a:lvl7pPr>
            <a:lvl8pPr indent="-309879" lvl="7" marL="3657600" algn="l">
              <a:lnSpc>
                <a:spcPct val="90000"/>
              </a:lnSpc>
              <a:spcBef>
                <a:spcPts val="400"/>
              </a:spcBef>
              <a:spcAft>
                <a:spcPts val="0"/>
              </a:spcAft>
              <a:buSzPts val="1280"/>
              <a:buChar char="•"/>
              <a:defRPr sz="1600"/>
            </a:lvl8pPr>
            <a:lvl9pPr indent="-309879" lvl="8" marL="4114800" algn="l">
              <a:lnSpc>
                <a:spcPct val="90000"/>
              </a:lnSpc>
              <a:spcBef>
                <a:spcPts val="400"/>
              </a:spcBef>
              <a:spcAft>
                <a:spcPts val="400"/>
              </a:spcAft>
              <a:buSzPts val="1280"/>
              <a:buChar char="•"/>
              <a:defRPr sz="1600"/>
            </a:lvl9pPr>
          </a:lstStyle>
          <a:p/>
        </p:txBody>
      </p:sp>
      <p:sp>
        <p:nvSpPr>
          <p:cNvPr id="53" name="Google Shape;53;p8"/>
          <p:cNvSpPr txBox="1"/>
          <p:nvPr>
            <p:ph idx="3" type="body"/>
          </p:nvPr>
        </p:nvSpPr>
        <p:spPr>
          <a:xfrm>
            <a:off x="6269173" y="1999032"/>
            <a:ext cx="4754880" cy="777240"/>
          </a:xfrm>
          <a:prstGeom prst="rect">
            <a:avLst/>
          </a:prstGeom>
          <a:noFill/>
          <a:ln>
            <a:noFill/>
          </a:ln>
        </p:spPr>
        <p:txBody>
          <a:bodyPr anchorCtr="0" anchor="ctr" bIns="45700" lIns="91425" spcFirstLastPara="1" rIns="91425" wrap="square" tIns="45700">
            <a:normAutofit/>
          </a:bodyPr>
          <a:lstStyle>
            <a:lvl1pPr indent="-228600" lvl="0" marL="457200" algn="l">
              <a:lnSpc>
                <a:spcPct val="90000"/>
              </a:lnSpc>
              <a:spcBef>
                <a:spcPts val="0"/>
              </a:spcBef>
              <a:spcAft>
                <a:spcPts val="0"/>
              </a:spcAft>
              <a:buSzPts val="1920"/>
              <a:buNone/>
              <a:defRPr b="1" sz="2400"/>
            </a:lvl1pPr>
            <a:lvl2pPr indent="-228600" lvl="1" marL="914400" algn="l">
              <a:lnSpc>
                <a:spcPct val="90000"/>
              </a:lnSpc>
              <a:spcBef>
                <a:spcPts val="200"/>
              </a:spcBef>
              <a:spcAft>
                <a:spcPts val="0"/>
              </a:spcAft>
              <a:buSzPts val="1600"/>
              <a:buNone/>
              <a:defRPr b="1" sz="2000"/>
            </a:lvl2pPr>
            <a:lvl3pPr indent="-228600" lvl="2" marL="1371600" algn="l">
              <a:lnSpc>
                <a:spcPct val="90000"/>
              </a:lnSpc>
              <a:spcBef>
                <a:spcPts val="400"/>
              </a:spcBef>
              <a:spcAft>
                <a:spcPts val="0"/>
              </a:spcAft>
              <a:buSzPts val="1440"/>
              <a:buNone/>
              <a:defRPr b="1" sz="1800"/>
            </a:lvl3pPr>
            <a:lvl4pPr indent="-228600" lvl="3" marL="1828800" algn="l">
              <a:lnSpc>
                <a:spcPct val="90000"/>
              </a:lnSpc>
              <a:spcBef>
                <a:spcPts val="400"/>
              </a:spcBef>
              <a:spcAft>
                <a:spcPts val="0"/>
              </a:spcAft>
              <a:buSzPts val="1280"/>
              <a:buNone/>
              <a:defRPr b="1" sz="1600"/>
            </a:lvl4pPr>
            <a:lvl5pPr indent="-228600" lvl="4" marL="2286000" algn="l">
              <a:lnSpc>
                <a:spcPct val="90000"/>
              </a:lnSpc>
              <a:spcBef>
                <a:spcPts val="400"/>
              </a:spcBef>
              <a:spcAft>
                <a:spcPts val="0"/>
              </a:spcAft>
              <a:buSzPts val="1280"/>
              <a:buNone/>
              <a:defRPr b="1" sz="1600"/>
            </a:lvl5pPr>
            <a:lvl6pPr indent="-228600" lvl="5" marL="2743200" algn="l">
              <a:lnSpc>
                <a:spcPct val="90000"/>
              </a:lnSpc>
              <a:spcBef>
                <a:spcPts val="400"/>
              </a:spcBef>
              <a:spcAft>
                <a:spcPts val="0"/>
              </a:spcAft>
              <a:buSzPts val="1280"/>
              <a:buNone/>
              <a:defRPr b="1" sz="1600"/>
            </a:lvl6pPr>
            <a:lvl7pPr indent="-228600" lvl="6" marL="3200400" algn="l">
              <a:lnSpc>
                <a:spcPct val="90000"/>
              </a:lnSpc>
              <a:spcBef>
                <a:spcPts val="400"/>
              </a:spcBef>
              <a:spcAft>
                <a:spcPts val="0"/>
              </a:spcAft>
              <a:buSzPts val="1280"/>
              <a:buNone/>
              <a:defRPr b="1" sz="1600"/>
            </a:lvl7pPr>
            <a:lvl8pPr indent="-228600" lvl="7" marL="3657600" algn="l">
              <a:lnSpc>
                <a:spcPct val="90000"/>
              </a:lnSpc>
              <a:spcBef>
                <a:spcPts val="400"/>
              </a:spcBef>
              <a:spcAft>
                <a:spcPts val="0"/>
              </a:spcAft>
              <a:buSzPts val="1280"/>
              <a:buNone/>
              <a:defRPr b="1" sz="1600"/>
            </a:lvl8pPr>
            <a:lvl9pPr indent="-228600" lvl="8" marL="4114800" algn="l">
              <a:lnSpc>
                <a:spcPct val="90000"/>
              </a:lnSpc>
              <a:spcBef>
                <a:spcPts val="400"/>
              </a:spcBef>
              <a:spcAft>
                <a:spcPts val="400"/>
              </a:spcAft>
              <a:buSzPts val="1280"/>
              <a:buNone/>
              <a:defRPr b="1" sz="1600"/>
            </a:lvl9pPr>
          </a:lstStyle>
          <a:p/>
        </p:txBody>
      </p:sp>
      <p:sp>
        <p:nvSpPr>
          <p:cNvPr id="54" name="Google Shape;54;p8"/>
          <p:cNvSpPr txBox="1"/>
          <p:nvPr>
            <p:ph idx="4" type="body"/>
          </p:nvPr>
        </p:nvSpPr>
        <p:spPr>
          <a:xfrm>
            <a:off x="6269173" y="2719322"/>
            <a:ext cx="4754880" cy="3383280"/>
          </a:xfrm>
          <a:prstGeom prst="rect">
            <a:avLst/>
          </a:prstGeom>
          <a:noFill/>
          <a:ln>
            <a:noFill/>
          </a:ln>
        </p:spPr>
        <p:txBody>
          <a:bodyPr anchorCtr="0" anchor="t" bIns="45700" lIns="91425" spcFirstLastPara="1" rIns="91425" wrap="square" tIns="45700">
            <a:normAutofit/>
          </a:bodyPr>
          <a:lstStyle>
            <a:lvl1pPr indent="-340360" lvl="0" marL="457200" algn="l">
              <a:lnSpc>
                <a:spcPct val="90000"/>
              </a:lnSpc>
              <a:spcBef>
                <a:spcPts val="1400"/>
              </a:spcBef>
              <a:spcAft>
                <a:spcPts val="0"/>
              </a:spcAft>
              <a:buSzPts val="1760"/>
              <a:buChar char="•"/>
              <a:defRPr sz="2200"/>
            </a:lvl1pPr>
            <a:lvl2pPr indent="-330200" lvl="1" marL="914400" algn="l">
              <a:lnSpc>
                <a:spcPct val="90000"/>
              </a:lnSpc>
              <a:spcBef>
                <a:spcPts val="200"/>
              </a:spcBef>
              <a:spcAft>
                <a:spcPts val="0"/>
              </a:spcAft>
              <a:buSzPts val="1600"/>
              <a:buChar char="•"/>
              <a:defRPr sz="2000"/>
            </a:lvl2pPr>
            <a:lvl3pPr indent="-320039" lvl="2" marL="1371600" algn="l">
              <a:lnSpc>
                <a:spcPct val="90000"/>
              </a:lnSpc>
              <a:spcBef>
                <a:spcPts val="400"/>
              </a:spcBef>
              <a:spcAft>
                <a:spcPts val="0"/>
              </a:spcAft>
              <a:buSzPts val="1440"/>
              <a:buChar char="•"/>
              <a:defRPr sz="1800"/>
            </a:lvl3pPr>
            <a:lvl4pPr indent="-309880" lvl="3" marL="1828800" algn="l">
              <a:lnSpc>
                <a:spcPct val="90000"/>
              </a:lnSpc>
              <a:spcBef>
                <a:spcPts val="400"/>
              </a:spcBef>
              <a:spcAft>
                <a:spcPts val="0"/>
              </a:spcAft>
              <a:buSzPts val="1280"/>
              <a:buChar char="•"/>
              <a:defRPr sz="1600"/>
            </a:lvl4pPr>
            <a:lvl5pPr indent="-309879" lvl="4" marL="2286000" algn="l">
              <a:lnSpc>
                <a:spcPct val="90000"/>
              </a:lnSpc>
              <a:spcBef>
                <a:spcPts val="400"/>
              </a:spcBef>
              <a:spcAft>
                <a:spcPts val="0"/>
              </a:spcAft>
              <a:buSzPts val="1280"/>
              <a:buChar char="•"/>
              <a:defRPr sz="1600"/>
            </a:lvl5pPr>
            <a:lvl6pPr indent="-309879" lvl="5" marL="2743200" algn="l">
              <a:lnSpc>
                <a:spcPct val="90000"/>
              </a:lnSpc>
              <a:spcBef>
                <a:spcPts val="400"/>
              </a:spcBef>
              <a:spcAft>
                <a:spcPts val="0"/>
              </a:spcAft>
              <a:buSzPts val="1280"/>
              <a:buChar char="•"/>
              <a:defRPr sz="1600"/>
            </a:lvl6pPr>
            <a:lvl7pPr indent="-309879" lvl="6" marL="3200400" algn="l">
              <a:lnSpc>
                <a:spcPct val="90000"/>
              </a:lnSpc>
              <a:spcBef>
                <a:spcPts val="400"/>
              </a:spcBef>
              <a:spcAft>
                <a:spcPts val="0"/>
              </a:spcAft>
              <a:buSzPts val="1280"/>
              <a:buChar char="•"/>
              <a:defRPr sz="1600"/>
            </a:lvl7pPr>
            <a:lvl8pPr indent="-309879" lvl="7" marL="3657600" algn="l">
              <a:lnSpc>
                <a:spcPct val="90000"/>
              </a:lnSpc>
              <a:spcBef>
                <a:spcPts val="400"/>
              </a:spcBef>
              <a:spcAft>
                <a:spcPts val="0"/>
              </a:spcAft>
              <a:buSzPts val="1280"/>
              <a:buChar char="•"/>
              <a:defRPr sz="1600"/>
            </a:lvl8pPr>
            <a:lvl9pPr indent="-309879" lvl="8" marL="4114800" algn="l">
              <a:lnSpc>
                <a:spcPct val="90000"/>
              </a:lnSpc>
              <a:spcBef>
                <a:spcPts val="400"/>
              </a:spcBef>
              <a:spcAft>
                <a:spcPts val="400"/>
              </a:spcAft>
              <a:buSzPts val="1280"/>
              <a:buChar char="•"/>
              <a:defRPr sz="1600"/>
            </a:lvl9pPr>
          </a:lstStyle>
          <a:p/>
        </p:txBody>
      </p:sp>
      <p:sp>
        <p:nvSpPr>
          <p:cNvPr id="55" name="Google Shape;55;p8"/>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8"/>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8"/>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1143000" y="1097280"/>
            <a:ext cx="3931920" cy="173736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accent1"/>
              </a:buClr>
              <a:buSzPts val="4000"/>
              <a:buFont typeface="Corbel"/>
              <a:buNone/>
              <a:defRPr b="0"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5852159" y="1097280"/>
            <a:ext cx="5212080" cy="4663440"/>
          </a:xfrm>
          <a:prstGeom prst="rect">
            <a:avLst/>
          </a:prstGeom>
          <a:noFill/>
          <a:ln>
            <a:noFill/>
          </a:ln>
        </p:spPr>
        <p:txBody>
          <a:bodyPr anchorCtr="0" anchor="t" bIns="45700" lIns="91425" spcFirstLastPara="1" rIns="91425" wrap="square" tIns="45700">
            <a:normAutofit/>
          </a:bodyPr>
          <a:lstStyle>
            <a:lvl1pPr indent="-391160" lvl="0" marL="457200" algn="l">
              <a:lnSpc>
                <a:spcPct val="90000"/>
              </a:lnSpc>
              <a:spcBef>
                <a:spcPts val="1400"/>
              </a:spcBef>
              <a:spcAft>
                <a:spcPts val="0"/>
              </a:spcAft>
              <a:buSzPts val="2560"/>
              <a:buChar char="•"/>
              <a:defRPr sz="3200"/>
            </a:lvl1pPr>
            <a:lvl2pPr indent="-370840" lvl="1" marL="914400" algn="l">
              <a:lnSpc>
                <a:spcPct val="90000"/>
              </a:lnSpc>
              <a:spcBef>
                <a:spcPts val="200"/>
              </a:spcBef>
              <a:spcAft>
                <a:spcPts val="0"/>
              </a:spcAft>
              <a:buSzPts val="2240"/>
              <a:buChar char="•"/>
              <a:defRPr sz="2800"/>
            </a:lvl2pPr>
            <a:lvl3pPr indent="-350519" lvl="2" marL="1371600" algn="l">
              <a:lnSpc>
                <a:spcPct val="90000"/>
              </a:lnSpc>
              <a:spcBef>
                <a:spcPts val="400"/>
              </a:spcBef>
              <a:spcAft>
                <a:spcPts val="0"/>
              </a:spcAft>
              <a:buSzPts val="1920"/>
              <a:buChar char="•"/>
              <a:defRPr sz="2400"/>
            </a:lvl3pPr>
            <a:lvl4pPr indent="-330200" lvl="3" marL="1828800" algn="l">
              <a:lnSpc>
                <a:spcPct val="90000"/>
              </a:lnSpc>
              <a:spcBef>
                <a:spcPts val="400"/>
              </a:spcBef>
              <a:spcAft>
                <a:spcPts val="0"/>
              </a:spcAft>
              <a:buSzPts val="1600"/>
              <a:buChar char="•"/>
              <a:defRPr sz="2000"/>
            </a:lvl4pPr>
            <a:lvl5pPr indent="-330200" lvl="4" marL="2286000" algn="l">
              <a:lnSpc>
                <a:spcPct val="90000"/>
              </a:lnSpc>
              <a:spcBef>
                <a:spcPts val="400"/>
              </a:spcBef>
              <a:spcAft>
                <a:spcPts val="0"/>
              </a:spcAft>
              <a:buSzPts val="1600"/>
              <a:buChar char="•"/>
              <a:defRPr sz="2000"/>
            </a:lvl5pPr>
            <a:lvl6pPr indent="-330200" lvl="5" marL="2743200" algn="l">
              <a:lnSpc>
                <a:spcPct val="90000"/>
              </a:lnSpc>
              <a:spcBef>
                <a:spcPts val="400"/>
              </a:spcBef>
              <a:spcAft>
                <a:spcPts val="0"/>
              </a:spcAft>
              <a:buSzPts val="1600"/>
              <a:buChar char="•"/>
              <a:defRPr sz="2000"/>
            </a:lvl6pPr>
            <a:lvl7pPr indent="-330200" lvl="6" marL="3200400" algn="l">
              <a:lnSpc>
                <a:spcPct val="90000"/>
              </a:lnSpc>
              <a:spcBef>
                <a:spcPts val="400"/>
              </a:spcBef>
              <a:spcAft>
                <a:spcPts val="0"/>
              </a:spcAft>
              <a:buSzPts val="1600"/>
              <a:buChar char="•"/>
              <a:defRPr sz="2000"/>
            </a:lvl7pPr>
            <a:lvl8pPr indent="-330200" lvl="7" marL="3657600" algn="l">
              <a:lnSpc>
                <a:spcPct val="90000"/>
              </a:lnSpc>
              <a:spcBef>
                <a:spcPts val="400"/>
              </a:spcBef>
              <a:spcAft>
                <a:spcPts val="0"/>
              </a:spcAft>
              <a:buSzPts val="1600"/>
              <a:buChar char="•"/>
              <a:defRPr sz="2000"/>
            </a:lvl8pPr>
            <a:lvl9pPr indent="-330200" lvl="8" marL="4114800" algn="l">
              <a:lnSpc>
                <a:spcPct val="90000"/>
              </a:lnSpc>
              <a:spcBef>
                <a:spcPts val="400"/>
              </a:spcBef>
              <a:spcAft>
                <a:spcPts val="400"/>
              </a:spcAft>
              <a:buSzPts val="1600"/>
              <a:buChar char="•"/>
              <a:defRPr sz="2000"/>
            </a:lvl9pPr>
          </a:lstStyle>
          <a:p/>
        </p:txBody>
      </p:sp>
      <p:sp>
        <p:nvSpPr>
          <p:cNvPr id="61" name="Google Shape;61;p9"/>
          <p:cNvSpPr txBox="1"/>
          <p:nvPr>
            <p:ph idx="2" type="body"/>
          </p:nvPr>
        </p:nvSpPr>
        <p:spPr>
          <a:xfrm>
            <a:off x="1143000" y="2834640"/>
            <a:ext cx="3931920" cy="301752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360"/>
              <a:buNone/>
              <a:defRPr sz="1700"/>
            </a:lvl1pPr>
            <a:lvl2pPr indent="-228600" lvl="1" marL="914400" algn="l">
              <a:lnSpc>
                <a:spcPct val="90000"/>
              </a:lnSpc>
              <a:spcBef>
                <a:spcPts val="200"/>
              </a:spcBef>
              <a:spcAft>
                <a:spcPts val="0"/>
              </a:spcAft>
              <a:buSzPts val="960"/>
              <a:buNone/>
              <a:defRPr sz="1200"/>
            </a:lvl2pPr>
            <a:lvl3pPr indent="-228600" lvl="2" marL="1371600" algn="l">
              <a:lnSpc>
                <a:spcPct val="90000"/>
              </a:lnSpc>
              <a:spcBef>
                <a:spcPts val="400"/>
              </a:spcBef>
              <a:spcAft>
                <a:spcPts val="0"/>
              </a:spcAft>
              <a:buSzPts val="800"/>
              <a:buNone/>
              <a:defRPr sz="1000"/>
            </a:lvl3pPr>
            <a:lvl4pPr indent="-228600" lvl="3" marL="1828800" algn="l">
              <a:lnSpc>
                <a:spcPct val="90000"/>
              </a:lnSpc>
              <a:spcBef>
                <a:spcPts val="400"/>
              </a:spcBef>
              <a:spcAft>
                <a:spcPts val="0"/>
              </a:spcAft>
              <a:buSzPts val="720"/>
              <a:buNone/>
              <a:defRPr sz="900"/>
            </a:lvl4pPr>
            <a:lvl5pPr indent="-228600" lvl="4" marL="2286000" algn="l">
              <a:lnSpc>
                <a:spcPct val="90000"/>
              </a:lnSpc>
              <a:spcBef>
                <a:spcPts val="400"/>
              </a:spcBef>
              <a:spcAft>
                <a:spcPts val="0"/>
              </a:spcAft>
              <a:buSzPts val="720"/>
              <a:buNone/>
              <a:defRPr sz="900"/>
            </a:lvl5pPr>
            <a:lvl6pPr indent="-228600" lvl="5" marL="2743200" algn="l">
              <a:lnSpc>
                <a:spcPct val="90000"/>
              </a:lnSpc>
              <a:spcBef>
                <a:spcPts val="400"/>
              </a:spcBef>
              <a:spcAft>
                <a:spcPts val="0"/>
              </a:spcAft>
              <a:buSzPts val="720"/>
              <a:buNone/>
              <a:defRPr sz="900"/>
            </a:lvl6pPr>
            <a:lvl7pPr indent="-228600" lvl="6" marL="3200400" algn="l">
              <a:lnSpc>
                <a:spcPct val="90000"/>
              </a:lnSpc>
              <a:spcBef>
                <a:spcPts val="400"/>
              </a:spcBef>
              <a:spcAft>
                <a:spcPts val="0"/>
              </a:spcAft>
              <a:buSzPts val="720"/>
              <a:buNone/>
              <a:defRPr sz="900"/>
            </a:lvl7pPr>
            <a:lvl8pPr indent="-228600" lvl="7" marL="3657600" algn="l">
              <a:lnSpc>
                <a:spcPct val="90000"/>
              </a:lnSpc>
              <a:spcBef>
                <a:spcPts val="400"/>
              </a:spcBef>
              <a:spcAft>
                <a:spcPts val="0"/>
              </a:spcAft>
              <a:buSzPts val="720"/>
              <a:buNone/>
              <a:defRPr sz="900"/>
            </a:lvl8pPr>
            <a:lvl9pPr indent="-228600" lvl="8" marL="4114800" algn="l">
              <a:lnSpc>
                <a:spcPct val="90000"/>
              </a:lnSpc>
              <a:spcBef>
                <a:spcPts val="400"/>
              </a:spcBef>
              <a:spcAft>
                <a:spcPts val="400"/>
              </a:spcAft>
              <a:buSzPts val="720"/>
              <a:buNone/>
              <a:defRPr sz="900"/>
            </a:lvl9pPr>
          </a:lstStyle>
          <a:p/>
        </p:txBody>
      </p:sp>
      <p:sp>
        <p:nvSpPr>
          <p:cNvPr id="62" name="Google Shape;62;p9"/>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9"/>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9"/>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1143000" y="1097280"/>
            <a:ext cx="3931920" cy="173736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accent1"/>
              </a:buClr>
              <a:buSzPts val="4000"/>
              <a:buFont typeface="Corbel"/>
              <a:buNone/>
              <a:defRPr b="0" sz="4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5413248" y="1069847"/>
            <a:ext cx="6099048" cy="4800600"/>
          </a:xfrm>
          <a:prstGeom prst="rect">
            <a:avLst/>
          </a:prstGeom>
          <a:noFill/>
          <a:ln>
            <a:noFill/>
          </a:ln>
        </p:spPr>
      </p:sp>
      <p:sp>
        <p:nvSpPr>
          <p:cNvPr id="68" name="Google Shape;68;p10"/>
          <p:cNvSpPr txBox="1"/>
          <p:nvPr>
            <p:ph idx="1" type="body"/>
          </p:nvPr>
        </p:nvSpPr>
        <p:spPr>
          <a:xfrm>
            <a:off x="1143000" y="2834640"/>
            <a:ext cx="3931920" cy="2880360"/>
          </a:xfrm>
          <a:prstGeom prst="rect">
            <a:avLst/>
          </a:prstGeom>
          <a:noFill/>
          <a:ln>
            <a:noFill/>
          </a:ln>
        </p:spPr>
        <p:txBody>
          <a:bodyPr anchorCtr="0" anchor="t" bIns="45700" lIns="91425" spcFirstLastPara="1" rIns="91425" wrap="square" tIns="45700">
            <a:normAutofit/>
          </a:bodyPr>
          <a:lstStyle>
            <a:lvl1pPr indent="-228600" lvl="0" marL="457200" algn="l">
              <a:lnSpc>
                <a:spcPct val="100000"/>
              </a:lnSpc>
              <a:spcBef>
                <a:spcPts val="1000"/>
              </a:spcBef>
              <a:spcAft>
                <a:spcPts val="0"/>
              </a:spcAft>
              <a:buSzPts val="1360"/>
              <a:buNone/>
              <a:defRPr sz="1700"/>
            </a:lvl1pPr>
            <a:lvl2pPr indent="-228600" lvl="1" marL="914400" algn="l">
              <a:lnSpc>
                <a:spcPct val="90000"/>
              </a:lnSpc>
              <a:spcBef>
                <a:spcPts val="200"/>
              </a:spcBef>
              <a:spcAft>
                <a:spcPts val="0"/>
              </a:spcAft>
              <a:buSzPts val="960"/>
              <a:buNone/>
              <a:defRPr sz="1200"/>
            </a:lvl2pPr>
            <a:lvl3pPr indent="-228600" lvl="2" marL="1371600" algn="l">
              <a:lnSpc>
                <a:spcPct val="90000"/>
              </a:lnSpc>
              <a:spcBef>
                <a:spcPts val="400"/>
              </a:spcBef>
              <a:spcAft>
                <a:spcPts val="0"/>
              </a:spcAft>
              <a:buSzPts val="800"/>
              <a:buNone/>
              <a:defRPr sz="1000"/>
            </a:lvl3pPr>
            <a:lvl4pPr indent="-228600" lvl="3" marL="1828800" algn="l">
              <a:lnSpc>
                <a:spcPct val="90000"/>
              </a:lnSpc>
              <a:spcBef>
                <a:spcPts val="400"/>
              </a:spcBef>
              <a:spcAft>
                <a:spcPts val="0"/>
              </a:spcAft>
              <a:buSzPts val="720"/>
              <a:buNone/>
              <a:defRPr sz="900"/>
            </a:lvl4pPr>
            <a:lvl5pPr indent="-228600" lvl="4" marL="2286000" algn="l">
              <a:lnSpc>
                <a:spcPct val="90000"/>
              </a:lnSpc>
              <a:spcBef>
                <a:spcPts val="400"/>
              </a:spcBef>
              <a:spcAft>
                <a:spcPts val="0"/>
              </a:spcAft>
              <a:buSzPts val="720"/>
              <a:buNone/>
              <a:defRPr sz="900"/>
            </a:lvl5pPr>
            <a:lvl6pPr indent="-228600" lvl="5" marL="2743200" algn="l">
              <a:lnSpc>
                <a:spcPct val="90000"/>
              </a:lnSpc>
              <a:spcBef>
                <a:spcPts val="400"/>
              </a:spcBef>
              <a:spcAft>
                <a:spcPts val="0"/>
              </a:spcAft>
              <a:buSzPts val="720"/>
              <a:buNone/>
              <a:defRPr sz="900"/>
            </a:lvl6pPr>
            <a:lvl7pPr indent="-228600" lvl="6" marL="3200400" algn="l">
              <a:lnSpc>
                <a:spcPct val="90000"/>
              </a:lnSpc>
              <a:spcBef>
                <a:spcPts val="400"/>
              </a:spcBef>
              <a:spcAft>
                <a:spcPts val="0"/>
              </a:spcAft>
              <a:buSzPts val="720"/>
              <a:buNone/>
              <a:defRPr sz="900"/>
            </a:lvl7pPr>
            <a:lvl8pPr indent="-228600" lvl="7" marL="3657600" algn="l">
              <a:lnSpc>
                <a:spcPct val="90000"/>
              </a:lnSpc>
              <a:spcBef>
                <a:spcPts val="400"/>
              </a:spcBef>
              <a:spcAft>
                <a:spcPts val="0"/>
              </a:spcAft>
              <a:buSzPts val="720"/>
              <a:buNone/>
              <a:defRPr sz="900"/>
            </a:lvl8pPr>
            <a:lvl9pPr indent="-228600" lvl="8" marL="4114800" algn="l">
              <a:lnSpc>
                <a:spcPct val="90000"/>
              </a:lnSpc>
              <a:spcBef>
                <a:spcPts val="400"/>
              </a:spcBef>
              <a:spcAft>
                <a:spcPts val="400"/>
              </a:spcAft>
              <a:buSzPts val="720"/>
              <a:buNone/>
              <a:defRPr sz="900"/>
            </a:lvl9pPr>
          </a:lstStyle>
          <a:p/>
        </p:txBody>
      </p:sp>
      <p:sp>
        <p:nvSpPr>
          <p:cNvPr id="69" name="Google Shape;69;p10"/>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0"/>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0"/>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5" name="Shape 5"/>
        <p:cNvGrpSpPr/>
        <p:nvPr/>
      </p:nvGrpSpPr>
      <p:grpSpPr>
        <a:xfrm>
          <a:off x="0" y="0"/>
          <a:ext cx="0" cy="0"/>
          <a:chOff x="0" y="0"/>
          <a:chExt cx="0" cy="0"/>
        </a:xfrm>
      </p:grpSpPr>
      <p:sp>
        <p:nvSpPr>
          <p:cNvPr id="6" name="Google Shape;6;p1"/>
          <p:cNvSpPr/>
          <p:nvPr/>
        </p:nvSpPr>
        <p:spPr>
          <a:xfrm>
            <a:off x="231140" y="243840"/>
            <a:ext cx="11724640" cy="6377939"/>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 name="Google Shape;7;p1"/>
          <p:cNvSpPr txBox="1"/>
          <p:nvPr>
            <p:ph type="title"/>
          </p:nvPr>
        </p:nvSpPr>
        <p:spPr>
          <a:xfrm>
            <a:off x="1143000" y="609600"/>
            <a:ext cx="9875520" cy="135636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accent1"/>
              </a:buClr>
              <a:buSzPts val="4400"/>
              <a:buFont typeface="Corbel"/>
              <a:buNone/>
              <a:defRPr b="0" i="0" sz="4400" u="none" cap="none" strike="noStrike">
                <a:solidFill>
                  <a:schemeClr val="accent1"/>
                </a:solidFill>
                <a:latin typeface="Corbel"/>
                <a:ea typeface="Corbel"/>
                <a:cs typeface="Corbel"/>
                <a:sym typeface="Corbe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8" name="Google Shape;8;p1"/>
          <p:cNvSpPr txBox="1"/>
          <p:nvPr>
            <p:ph idx="1" type="body"/>
          </p:nvPr>
        </p:nvSpPr>
        <p:spPr>
          <a:xfrm>
            <a:off x="1143000" y="2057400"/>
            <a:ext cx="9872871" cy="4038600"/>
          </a:xfrm>
          <a:prstGeom prst="rect">
            <a:avLst/>
          </a:prstGeom>
          <a:noFill/>
          <a:ln>
            <a:noFill/>
          </a:ln>
        </p:spPr>
        <p:txBody>
          <a:bodyPr anchorCtr="0" anchor="t" bIns="45700" lIns="91425" spcFirstLastPara="1" rIns="91425" wrap="square" tIns="45700">
            <a:normAutofit/>
          </a:bodyPr>
          <a:lstStyle>
            <a:lvl1pPr indent="-340360" lvl="0" marL="457200" marR="0" rtl="0" algn="l">
              <a:lnSpc>
                <a:spcPct val="90000"/>
              </a:lnSpc>
              <a:spcBef>
                <a:spcPts val="1400"/>
              </a:spcBef>
              <a:spcAft>
                <a:spcPts val="0"/>
              </a:spcAft>
              <a:buClr>
                <a:schemeClr val="accent1"/>
              </a:buClr>
              <a:buSzPts val="1760"/>
              <a:buFont typeface="Corbel"/>
              <a:buChar char="•"/>
              <a:defRPr b="0" i="0" sz="2200" u="none" cap="none" strike="noStrike">
                <a:solidFill>
                  <a:schemeClr val="accent1"/>
                </a:solidFill>
                <a:latin typeface="Corbel"/>
                <a:ea typeface="Corbel"/>
                <a:cs typeface="Corbel"/>
                <a:sym typeface="Corbel"/>
              </a:defRPr>
            </a:lvl1pPr>
            <a:lvl2pPr indent="-330200" lvl="1" marL="914400" marR="0" rtl="0" algn="l">
              <a:lnSpc>
                <a:spcPct val="90000"/>
              </a:lnSpc>
              <a:spcBef>
                <a:spcPts val="200"/>
              </a:spcBef>
              <a:spcAft>
                <a:spcPts val="0"/>
              </a:spcAft>
              <a:buClr>
                <a:schemeClr val="accent1"/>
              </a:buClr>
              <a:buSzPts val="1600"/>
              <a:buFont typeface="Corbel"/>
              <a:buChar char="•"/>
              <a:defRPr b="0" i="0" sz="2000" u="none" cap="none" strike="noStrike">
                <a:solidFill>
                  <a:schemeClr val="accent1"/>
                </a:solidFill>
                <a:latin typeface="Corbel"/>
                <a:ea typeface="Corbel"/>
                <a:cs typeface="Corbel"/>
                <a:sym typeface="Corbel"/>
              </a:defRPr>
            </a:lvl2pPr>
            <a:lvl3pPr indent="-320039" lvl="2" marL="1371600" marR="0" rtl="0" algn="l">
              <a:lnSpc>
                <a:spcPct val="90000"/>
              </a:lnSpc>
              <a:spcBef>
                <a:spcPts val="400"/>
              </a:spcBef>
              <a:spcAft>
                <a:spcPts val="0"/>
              </a:spcAft>
              <a:buClr>
                <a:schemeClr val="accent1"/>
              </a:buClr>
              <a:buSzPts val="1440"/>
              <a:buFont typeface="Corbel"/>
              <a:buChar char="•"/>
              <a:defRPr b="0" i="0" sz="1800" u="none" cap="none" strike="noStrike">
                <a:solidFill>
                  <a:schemeClr val="accent1"/>
                </a:solidFill>
                <a:latin typeface="Corbel"/>
                <a:ea typeface="Corbel"/>
                <a:cs typeface="Corbel"/>
                <a:sym typeface="Corbel"/>
              </a:defRPr>
            </a:lvl3pPr>
            <a:lvl4pPr indent="-309880" lvl="3" marL="1828800" marR="0" rtl="0" algn="l">
              <a:lnSpc>
                <a:spcPct val="90000"/>
              </a:lnSpc>
              <a:spcBef>
                <a:spcPts val="400"/>
              </a:spcBef>
              <a:spcAft>
                <a:spcPts val="0"/>
              </a:spcAft>
              <a:buClr>
                <a:schemeClr val="accent1"/>
              </a:buClr>
              <a:buSzPts val="1280"/>
              <a:buFont typeface="Corbel"/>
              <a:buChar char="•"/>
              <a:defRPr b="0" i="0" sz="1600" u="none" cap="none" strike="noStrike">
                <a:solidFill>
                  <a:schemeClr val="accent1"/>
                </a:solidFill>
                <a:latin typeface="Corbel"/>
                <a:ea typeface="Corbel"/>
                <a:cs typeface="Corbel"/>
                <a:sym typeface="Corbel"/>
              </a:defRPr>
            </a:lvl4pPr>
            <a:lvl5pPr indent="-309879" lvl="4" marL="2286000" marR="0" rtl="0" algn="l">
              <a:lnSpc>
                <a:spcPct val="90000"/>
              </a:lnSpc>
              <a:spcBef>
                <a:spcPts val="400"/>
              </a:spcBef>
              <a:spcAft>
                <a:spcPts val="0"/>
              </a:spcAft>
              <a:buClr>
                <a:schemeClr val="accent1"/>
              </a:buClr>
              <a:buSzPts val="1280"/>
              <a:buFont typeface="Corbel"/>
              <a:buChar char="•"/>
              <a:defRPr b="0" i="0" sz="1600" u="none" cap="none" strike="noStrike">
                <a:solidFill>
                  <a:schemeClr val="accent1"/>
                </a:solidFill>
                <a:latin typeface="Corbel"/>
                <a:ea typeface="Corbel"/>
                <a:cs typeface="Corbel"/>
                <a:sym typeface="Corbel"/>
              </a:defRPr>
            </a:lvl5pPr>
            <a:lvl6pPr indent="-309879" lvl="5" marL="2743200" marR="0" rtl="0" algn="l">
              <a:lnSpc>
                <a:spcPct val="90000"/>
              </a:lnSpc>
              <a:spcBef>
                <a:spcPts val="400"/>
              </a:spcBef>
              <a:spcAft>
                <a:spcPts val="0"/>
              </a:spcAft>
              <a:buClr>
                <a:schemeClr val="accent1"/>
              </a:buClr>
              <a:buSzPts val="1280"/>
              <a:buFont typeface="Corbel"/>
              <a:buChar char="•"/>
              <a:defRPr b="0" i="0" sz="1600" u="none" cap="none" strike="noStrike">
                <a:solidFill>
                  <a:schemeClr val="accent1"/>
                </a:solidFill>
                <a:latin typeface="Corbel"/>
                <a:ea typeface="Corbel"/>
                <a:cs typeface="Corbel"/>
                <a:sym typeface="Corbel"/>
              </a:defRPr>
            </a:lvl6pPr>
            <a:lvl7pPr indent="-309879" lvl="6" marL="3200400" marR="0" rtl="0" algn="l">
              <a:lnSpc>
                <a:spcPct val="90000"/>
              </a:lnSpc>
              <a:spcBef>
                <a:spcPts val="400"/>
              </a:spcBef>
              <a:spcAft>
                <a:spcPts val="0"/>
              </a:spcAft>
              <a:buClr>
                <a:schemeClr val="accent1"/>
              </a:buClr>
              <a:buSzPts val="1280"/>
              <a:buFont typeface="Corbel"/>
              <a:buChar char="•"/>
              <a:defRPr b="0" i="0" sz="1600" u="none" cap="none" strike="noStrike">
                <a:solidFill>
                  <a:schemeClr val="accent1"/>
                </a:solidFill>
                <a:latin typeface="Corbel"/>
                <a:ea typeface="Corbel"/>
                <a:cs typeface="Corbel"/>
                <a:sym typeface="Corbel"/>
              </a:defRPr>
            </a:lvl7pPr>
            <a:lvl8pPr indent="-309879" lvl="7" marL="3657600" marR="0" rtl="0" algn="l">
              <a:lnSpc>
                <a:spcPct val="90000"/>
              </a:lnSpc>
              <a:spcBef>
                <a:spcPts val="400"/>
              </a:spcBef>
              <a:spcAft>
                <a:spcPts val="0"/>
              </a:spcAft>
              <a:buClr>
                <a:schemeClr val="accent1"/>
              </a:buClr>
              <a:buSzPts val="1280"/>
              <a:buFont typeface="Corbel"/>
              <a:buChar char="•"/>
              <a:defRPr b="0" i="0" sz="1600" u="none" cap="none" strike="noStrike">
                <a:solidFill>
                  <a:schemeClr val="accent1"/>
                </a:solidFill>
                <a:latin typeface="Corbel"/>
                <a:ea typeface="Corbel"/>
                <a:cs typeface="Corbel"/>
                <a:sym typeface="Corbel"/>
              </a:defRPr>
            </a:lvl8pPr>
            <a:lvl9pPr indent="-309879" lvl="8" marL="4114800" marR="0" rtl="0" algn="l">
              <a:lnSpc>
                <a:spcPct val="90000"/>
              </a:lnSpc>
              <a:spcBef>
                <a:spcPts val="400"/>
              </a:spcBef>
              <a:spcAft>
                <a:spcPts val="400"/>
              </a:spcAft>
              <a:buClr>
                <a:schemeClr val="accent1"/>
              </a:buClr>
              <a:buSzPts val="1280"/>
              <a:buFont typeface="Corbel"/>
              <a:buChar char="•"/>
              <a:defRPr b="0" i="0" sz="1600" u="none" cap="none" strike="noStrike">
                <a:solidFill>
                  <a:schemeClr val="accent1"/>
                </a:solidFill>
                <a:latin typeface="Corbel"/>
                <a:ea typeface="Corbel"/>
                <a:cs typeface="Corbel"/>
                <a:sym typeface="Corbel"/>
              </a:defRPr>
            </a:lvl9pPr>
          </a:lstStyle>
          <a:p/>
        </p:txBody>
      </p:sp>
      <p:sp>
        <p:nvSpPr>
          <p:cNvPr id="9" name="Google Shape;9;p1"/>
          <p:cNvSpPr txBox="1"/>
          <p:nvPr>
            <p:ph idx="10" type="dt"/>
          </p:nvPr>
        </p:nvSpPr>
        <p:spPr>
          <a:xfrm>
            <a:off x="1142996" y="6223828"/>
            <a:ext cx="2329074"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accent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10" name="Google Shape;10;p1"/>
          <p:cNvSpPr txBox="1"/>
          <p:nvPr>
            <p:ph idx="11" type="ftr"/>
          </p:nvPr>
        </p:nvSpPr>
        <p:spPr>
          <a:xfrm>
            <a:off x="3949148" y="6223828"/>
            <a:ext cx="4717774"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chemeClr val="accent1"/>
                </a:solidFill>
                <a:latin typeface="Corbel"/>
                <a:ea typeface="Corbel"/>
                <a:cs typeface="Corbel"/>
                <a:sym typeface="Corbel"/>
              </a:defRPr>
            </a:lvl1pPr>
            <a:lvl2pPr lvl="1"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2pPr>
            <a:lvl3pPr lvl="2"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3pPr>
            <a:lvl4pPr lvl="3"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4pPr>
            <a:lvl5pPr lvl="4"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5pPr>
            <a:lvl6pPr lvl="5"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6pPr>
            <a:lvl7pPr lvl="6"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7pPr>
            <a:lvl8pPr lvl="7"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8pPr>
            <a:lvl9pPr lvl="8" marR="0" rtl="0" algn="l">
              <a:spcBef>
                <a:spcPts val="0"/>
              </a:spcBef>
              <a:spcAft>
                <a:spcPts val="0"/>
              </a:spcAft>
              <a:buSzPts val="1400"/>
              <a:buNone/>
              <a:defRPr b="0" i="0" sz="1800" u="none" cap="none" strike="noStrike">
                <a:solidFill>
                  <a:schemeClr val="dk1"/>
                </a:solidFill>
                <a:latin typeface="Corbel"/>
                <a:ea typeface="Corbel"/>
                <a:cs typeface="Corbel"/>
                <a:sym typeface="Corbel"/>
              </a:defRPr>
            </a:lvl9pPr>
          </a:lstStyle>
          <a:p/>
        </p:txBody>
      </p:sp>
      <p:sp>
        <p:nvSpPr>
          <p:cNvPr id="11" name="Google Shape;11;p1"/>
          <p:cNvSpPr txBox="1"/>
          <p:nvPr>
            <p:ph idx="12" type="sldNum"/>
          </p:nvPr>
        </p:nvSpPr>
        <p:spPr>
          <a:xfrm>
            <a:off x="9329530" y="6223828"/>
            <a:ext cx="1706217"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chemeClr val="accent1"/>
                </a:solidFill>
                <a:latin typeface="Corbel"/>
                <a:ea typeface="Corbel"/>
                <a:cs typeface="Corbel"/>
                <a:sym typeface="Corbel"/>
              </a:defRPr>
            </a:lvl1pPr>
            <a:lvl2pPr indent="0" lvl="1" marL="0" marR="0" rtl="0" algn="r">
              <a:spcBef>
                <a:spcPts val="0"/>
              </a:spcBef>
              <a:buNone/>
              <a:defRPr b="0" i="0" sz="1200" u="none" cap="none" strike="noStrike">
                <a:solidFill>
                  <a:schemeClr val="accent1"/>
                </a:solidFill>
                <a:latin typeface="Corbel"/>
                <a:ea typeface="Corbel"/>
                <a:cs typeface="Corbel"/>
                <a:sym typeface="Corbel"/>
              </a:defRPr>
            </a:lvl2pPr>
            <a:lvl3pPr indent="0" lvl="2" marL="0" marR="0" rtl="0" algn="r">
              <a:spcBef>
                <a:spcPts val="0"/>
              </a:spcBef>
              <a:buNone/>
              <a:defRPr b="0" i="0" sz="1200" u="none" cap="none" strike="noStrike">
                <a:solidFill>
                  <a:schemeClr val="accent1"/>
                </a:solidFill>
                <a:latin typeface="Corbel"/>
                <a:ea typeface="Corbel"/>
                <a:cs typeface="Corbel"/>
                <a:sym typeface="Corbel"/>
              </a:defRPr>
            </a:lvl3pPr>
            <a:lvl4pPr indent="0" lvl="3" marL="0" marR="0" rtl="0" algn="r">
              <a:spcBef>
                <a:spcPts val="0"/>
              </a:spcBef>
              <a:buNone/>
              <a:defRPr b="0" i="0" sz="1200" u="none" cap="none" strike="noStrike">
                <a:solidFill>
                  <a:schemeClr val="accent1"/>
                </a:solidFill>
                <a:latin typeface="Corbel"/>
                <a:ea typeface="Corbel"/>
                <a:cs typeface="Corbel"/>
                <a:sym typeface="Corbel"/>
              </a:defRPr>
            </a:lvl4pPr>
            <a:lvl5pPr indent="0" lvl="4" marL="0" marR="0" rtl="0" algn="r">
              <a:spcBef>
                <a:spcPts val="0"/>
              </a:spcBef>
              <a:buNone/>
              <a:defRPr b="0" i="0" sz="1200" u="none" cap="none" strike="noStrike">
                <a:solidFill>
                  <a:schemeClr val="accent1"/>
                </a:solidFill>
                <a:latin typeface="Corbel"/>
                <a:ea typeface="Corbel"/>
                <a:cs typeface="Corbel"/>
                <a:sym typeface="Corbel"/>
              </a:defRPr>
            </a:lvl5pPr>
            <a:lvl6pPr indent="0" lvl="5" marL="0" marR="0" rtl="0" algn="r">
              <a:spcBef>
                <a:spcPts val="0"/>
              </a:spcBef>
              <a:buNone/>
              <a:defRPr b="0" i="0" sz="1200" u="none" cap="none" strike="noStrike">
                <a:solidFill>
                  <a:schemeClr val="accent1"/>
                </a:solidFill>
                <a:latin typeface="Corbel"/>
                <a:ea typeface="Corbel"/>
                <a:cs typeface="Corbel"/>
                <a:sym typeface="Corbel"/>
              </a:defRPr>
            </a:lvl6pPr>
            <a:lvl7pPr indent="0" lvl="6" marL="0" marR="0" rtl="0" algn="r">
              <a:spcBef>
                <a:spcPts val="0"/>
              </a:spcBef>
              <a:buNone/>
              <a:defRPr b="0" i="0" sz="1200" u="none" cap="none" strike="noStrike">
                <a:solidFill>
                  <a:schemeClr val="accent1"/>
                </a:solidFill>
                <a:latin typeface="Corbel"/>
                <a:ea typeface="Corbel"/>
                <a:cs typeface="Corbel"/>
                <a:sym typeface="Corbel"/>
              </a:defRPr>
            </a:lvl7pPr>
            <a:lvl8pPr indent="0" lvl="7" marL="0" marR="0" rtl="0" algn="r">
              <a:spcBef>
                <a:spcPts val="0"/>
              </a:spcBef>
              <a:buNone/>
              <a:defRPr b="0" i="0" sz="1200" u="none" cap="none" strike="noStrike">
                <a:solidFill>
                  <a:schemeClr val="accent1"/>
                </a:solidFill>
                <a:latin typeface="Corbel"/>
                <a:ea typeface="Corbel"/>
                <a:cs typeface="Corbel"/>
                <a:sym typeface="Corbel"/>
              </a:defRPr>
            </a:lvl8pPr>
            <a:lvl9pPr indent="0" lvl="8" marL="0" marR="0" rtl="0" algn="r">
              <a:spcBef>
                <a:spcPts val="0"/>
              </a:spcBef>
              <a:buNone/>
              <a:defRPr b="0" i="0" sz="1200" u="none" cap="none" strike="noStrike">
                <a:solidFill>
                  <a:schemeClr val="accent1"/>
                </a:solidFill>
                <a:latin typeface="Corbel"/>
                <a:ea typeface="Corbel"/>
                <a:cs typeface="Corbel"/>
                <a:sym typeface="Corbe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11.png"/><Relationship Id="rId5"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3"/>
          <p:cNvSpPr txBox="1"/>
          <p:nvPr/>
        </p:nvSpPr>
        <p:spPr>
          <a:xfrm>
            <a:off x="5672675" y="3665925"/>
            <a:ext cx="5915400" cy="1215900"/>
          </a:xfrm>
          <a:prstGeom prst="rect">
            <a:avLst/>
          </a:prstGeom>
          <a:solidFill>
            <a:schemeClr val="accent1"/>
          </a:solidFill>
          <a:ln cap="flat" cmpd="dbl" w="5397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0" i="0" lang="en-GB" sz="3600" u="none" cap="none" strike="noStrike">
                <a:solidFill>
                  <a:schemeClr val="lt1"/>
                </a:solidFill>
                <a:latin typeface="Corbel"/>
                <a:ea typeface="Corbel"/>
                <a:cs typeface="Corbel"/>
                <a:sym typeface="Corbel"/>
              </a:rPr>
              <a:t> </a:t>
            </a:r>
            <a:r>
              <a:rPr lang="en-GB" sz="3700">
                <a:solidFill>
                  <a:schemeClr val="lt1"/>
                </a:solidFill>
                <a:latin typeface="Calibri"/>
                <a:ea typeface="Calibri"/>
                <a:cs typeface="Calibri"/>
                <a:sym typeface="Calibri"/>
              </a:rPr>
              <a:t>FBI Crime Time Forecasting</a:t>
            </a:r>
            <a:endParaRPr sz="37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b="0" i="0" sz="3600" u="none" cap="none" strike="noStrike">
              <a:solidFill>
                <a:schemeClr val="lt1"/>
              </a:solidFill>
              <a:latin typeface="Corbel"/>
              <a:ea typeface="Corbel"/>
              <a:cs typeface="Corbel"/>
              <a:sym typeface="Corbel"/>
            </a:endParaRPr>
          </a:p>
        </p:txBody>
      </p:sp>
      <p:sp>
        <p:nvSpPr>
          <p:cNvPr id="89" name="Google Shape;89;p13"/>
          <p:cNvSpPr txBox="1"/>
          <p:nvPr/>
        </p:nvSpPr>
        <p:spPr>
          <a:xfrm>
            <a:off x="6043353" y="5037513"/>
            <a:ext cx="4164600" cy="11082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GB" sz="2300" u="none" cap="none" strike="noStrike">
                <a:solidFill>
                  <a:srgbClr val="1482AB"/>
                </a:solidFill>
                <a:latin typeface="Corbel"/>
                <a:ea typeface="Corbel"/>
                <a:cs typeface="Corbel"/>
                <a:sym typeface="Corbel"/>
              </a:rPr>
              <a:t>BY</a:t>
            </a:r>
            <a:r>
              <a:rPr b="0" i="0" lang="en-GB" sz="2300" u="none" cap="none" strike="noStrike">
                <a:solidFill>
                  <a:srgbClr val="1482AB"/>
                </a:solidFill>
                <a:latin typeface="Corbel"/>
                <a:ea typeface="Corbel"/>
                <a:cs typeface="Corbel"/>
                <a:sym typeface="Corbel"/>
              </a:rPr>
              <a:t>:</a:t>
            </a:r>
            <a:endParaRPr sz="1700"/>
          </a:p>
          <a:p>
            <a:pPr indent="0" lvl="0" marL="0" marR="0" rtl="0" algn="l">
              <a:spcBef>
                <a:spcPts val="0"/>
              </a:spcBef>
              <a:spcAft>
                <a:spcPts val="0"/>
              </a:spcAft>
              <a:buNone/>
            </a:pPr>
            <a:r>
              <a:rPr lang="en-GB" sz="2300">
                <a:solidFill>
                  <a:srgbClr val="1482AB"/>
                </a:solidFill>
                <a:latin typeface="Corbel"/>
                <a:ea typeface="Corbel"/>
                <a:cs typeface="Corbel"/>
                <a:sym typeface="Corbel"/>
              </a:rPr>
              <a:t>Meghasham Parab </a:t>
            </a:r>
            <a:endParaRPr sz="1700"/>
          </a:p>
          <a:p>
            <a:pPr indent="0" lvl="0" marL="0" marR="0" rtl="0" algn="l">
              <a:spcBef>
                <a:spcPts val="0"/>
              </a:spcBef>
              <a:spcAft>
                <a:spcPts val="0"/>
              </a:spcAft>
              <a:buNone/>
            </a:pPr>
            <a:r>
              <a:t/>
            </a:r>
            <a:endParaRPr sz="2000">
              <a:solidFill>
                <a:srgbClr val="1482AB"/>
              </a:solidFill>
              <a:latin typeface="Corbel"/>
              <a:ea typeface="Corbel"/>
              <a:cs typeface="Corbel"/>
              <a:sym typeface="Corbel"/>
            </a:endParaRPr>
          </a:p>
        </p:txBody>
      </p:sp>
      <p:pic>
        <p:nvPicPr>
          <p:cNvPr id="90" name="Google Shape;90;p13"/>
          <p:cNvPicPr preferRelativeResize="0"/>
          <p:nvPr/>
        </p:nvPicPr>
        <p:blipFill>
          <a:blip r:embed="rId3">
            <a:alphaModFix/>
          </a:blip>
          <a:stretch>
            <a:fillRect/>
          </a:stretch>
        </p:blipFill>
        <p:spPr>
          <a:xfrm>
            <a:off x="226599" y="289269"/>
            <a:ext cx="1457625" cy="1503781"/>
          </a:xfrm>
          <a:prstGeom prst="rect">
            <a:avLst/>
          </a:prstGeom>
          <a:noFill/>
          <a:ln>
            <a:noFill/>
          </a:ln>
        </p:spPr>
      </p:pic>
      <p:pic>
        <p:nvPicPr>
          <p:cNvPr id="91" name="Google Shape;91;p13"/>
          <p:cNvPicPr preferRelativeResize="0"/>
          <p:nvPr/>
        </p:nvPicPr>
        <p:blipFill>
          <a:blip r:embed="rId4">
            <a:alphaModFix/>
          </a:blip>
          <a:stretch>
            <a:fillRect/>
          </a:stretch>
        </p:blipFill>
        <p:spPr>
          <a:xfrm>
            <a:off x="538500" y="3334975"/>
            <a:ext cx="4617148" cy="2594250"/>
          </a:xfrm>
          <a:prstGeom prst="rect">
            <a:avLst/>
          </a:prstGeom>
          <a:noFill/>
          <a:ln>
            <a:noFill/>
          </a:ln>
        </p:spPr>
      </p:pic>
      <p:pic>
        <p:nvPicPr>
          <p:cNvPr id="92" name="Google Shape;92;p13"/>
          <p:cNvPicPr preferRelativeResize="0"/>
          <p:nvPr/>
        </p:nvPicPr>
        <p:blipFill>
          <a:blip r:embed="rId5">
            <a:alphaModFix/>
          </a:blip>
          <a:stretch>
            <a:fillRect/>
          </a:stretch>
        </p:blipFill>
        <p:spPr>
          <a:xfrm>
            <a:off x="3812326" y="1292350"/>
            <a:ext cx="2421333" cy="1503775"/>
          </a:xfrm>
          <a:prstGeom prst="rect">
            <a:avLst/>
          </a:prstGeom>
          <a:noFill/>
          <a:ln>
            <a:noFill/>
          </a:ln>
        </p:spPr>
      </p:pic>
      <p:sp>
        <p:nvSpPr>
          <p:cNvPr id="93" name="Google Shape;93;p13"/>
          <p:cNvSpPr/>
          <p:nvPr/>
        </p:nvSpPr>
        <p:spPr>
          <a:xfrm>
            <a:off x="1881825" y="1698475"/>
            <a:ext cx="1930500" cy="16365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rbel"/>
              <a:ea typeface="Corbel"/>
              <a:cs typeface="Corbel"/>
              <a:sym typeface="Corbel"/>
            </a:endParaRPr>
          </a:p>
        </p:txBody>
      </p:sp>
      <p:sp>
        <p:nvSpPr>
          <p:cNvPr id="94" name="Google Shape;94;p13"/>
          <p:cNvSpPr/>
          <p:nvPr/>
        </p:nvSpPr>
        <p:spPr>
          <a:xfrm>
            <a:off x="6233650" y="1751725"/>
            <a:ext cx="1658400" cy="5850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orbel"/>
              <a:ea typeface="Corbel"/>
              <a:cs typeface="Corbel"/>
              <a:sym typeface="Corbel"/>
            </a:endParaRPr>
          </a:p>
        </p:txBody>
      </p:sp>
      <p:pic>
        <p:nvPicPr>
          <p:cNvPr id="95" name="Google Shape;95;p13"/>
          <p:cNvPicPr preferRelativeResize="0"/>
          <p:nvPr/>
        </p:nvPicPr>
        <p:blipFill>
          <a:blip r:embed="rId6">
            <a:alphaModFix/>
          </a:blip>
          <a:stretch>
            <a:fillRect/>
          </a:stretch>
        </p:blipFill>
        <p:spPr>
          <a:xfrm>
            <a:off x="7892050" y="917387"/>
            <a:ext cx="3696025" cy="225367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4"/>
          <p:cNvSpPr txBox="1"/>
          <p:nvPr/>
        </p:nvSpPr>
        <p:spPr>
          <a:xfrm>
            <a:off x="332500" y="311527"/>
            <a:ext cx="11523000" cy="1046700"/>
          </a:xfrm>
          <a:prstGeom prst="rect">
            <a:avLst/>
          </a:prstGeom>
          <a:solidFill>
            <a:schemeClr val="accent1"/>
          </a:solidFill>
          <a:ln cap="flat" cmpd="dbl" w="5397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en-GB" sz="3800">
                <a:solidFill>
                  <a:schemeClr val="lt1"/>
                </a:solidFill>
                <a:latin typeface="Calibri"/>
                <a:ea typeface="Calibri"/>
                <a:cs typeface="Calibri"/>
                <a:sym typeface="Calibri"/>
              </a:rPr>
              <a:t>Overview of Dataset</a:t>
            </a:r>
            <a:endParaRPr sz="38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sz="2400">
              <a:solidFill>
                <a:schemeClr val="lt1"/>
              </a:solidFill>
              <a:latin typeface="Corbel"/>
              <a:ea typeface="Corbel"/>
              <a:cs typeface="Corbel"/>
              <a:sym typeface="Corbel"/>
            </a:endParaRPr>
          </a:p>
        </p:txBody>
      </p:sp>
      <p:sp>
        <p:nvSpPr>
          <p:cNvPr id="101" name="Google Shape;101;p14"/>
          <p:cNvSpPr/>
          <p:nvPr/>
        </p:nvSpPr>
        <p:spPr>
          <a:xfrm>
            <a:off x="7429725" y="1832175"/>
            <a:ext cx="4425900" cy="3473700"/>
          </a:xfrm>
          <a:prstGeom prst="rect">
            <a:avLst/>
          </a:prstGeom>
          <a:noFill/>
          <a:ln>
            <a:noFill/>
          </a:ln>
        </p:spPr>
        <p:txBody>
          <a:bodyPr anchorCtr="0" anchor="t" bIns="45700" lIns="91425" spcFirstLastPara="1" rIns="91425" wrap="square" tIns="45700">
            <a:noAutofit/>
          </a:bodyPr>
          <a:lstStyle/>
          <a:p>
            <a:pPr indent="-311150" lvl="0" marL="342900" rtl="0" algn="l">
              <a:spcBef>
                <a:spcPts val="0"/>
              </a:spcBef>
              <a:spcAft>
                <a:spcPts val="0"/>
              </a:spcAft>
              <a:buClr>
                <a:schemeClr val="dk1"/>
              </a:buClr>
              <a:buSzPts val="2700"/>
              <a:buFont typeface="Times New Roman"/>
              <a:buChar char="•"/>
            </a:pPr>
            <a:r>
              <a:rPr lang="en-GB" sz="2700">
                <a:solidFill>
                  <a:schemeClr val="dk1"/>
                </a:solidFill>
                <a:latin typeface="Times New Roman"/>
                <a:ea typeface="Times New Roman"/>
                <a:cs typeface="Times New Roman"/>
                <a:sym typeface="Times New Roman"/>
              </a:rPr>
              <a:t>This report analyzes FBI crime data over time, including distribution by type, neighborhood, year, month, day, and time. The objective is to forecast trends and identify crime patterns.</a:t>
            </a:r>
            <a:endParaRPr sz="2700">
              <a:solidFill>
                <a:schemeClr val="dk1"/>
              </a:solidFill>
              <a:latin typeface="Times New Roman"/>
              <a:ea typeface="Times New Roman"/>
              <a:cs typeface="Times New Roman"/>
              <a:sym typeface="Times New Roman"/>
            </a:endParaRPr>
          </a:p>
          <a:p>
            <a:pPr indent="0" lvl="0" marL="0" marR="0" rtl="0" algn="l">
              <a:spcBef>
                <a:spcPts val="0"/>
              </a:spcBef>
              <a:spcAft>
                <a:spcPts val="0"/>
              </a:spcAft>
              <a:buNone/>
            </a:pPr>
            <a:r>
              <a:t/>
            </a:r>
            <a:endParaRPr sz="2100">
              <a:solidFill>
                <a:srgbClr val="1C6294"/>
              </a:solidFill>
              <a:latin typeface="Corbel"/>
              <a:ea typeface="Corbel"/>
              <a:cs typeface="Corbel"/>
              <a:sym typeface="Corbel"/>
            </a:endParaRPr>
          </a:p>
        </p:txBody>
      </p:sp>
      <p:pic>
        <p:nvPicPr>
          <p:cNvPr id="102" name="Google Shape;102;p14"/>
          <p:cNvPicPr preferRelativeResize="0"/>
          <p:nvPr/>
        </p:nvPicPr>
        <p:blipFill>
          <a:blip r:embed="rId3">
            <a:alphaModFix/>
          </a:blip>
          <a:stretch>
            <a:fillRect/>
          </a:stretch>
        </p:blipFill>
        <p:spPr>
          <a:xfrm>
            <a:off x="10393425" y="5059151"/>
            <a:ext cx="1569650" cy="1569650"/>
          </a:xfrm>
          <a:prstGeom prst="rect">
            <a:avLst/>
          </a:prstGeom>
          <a:noFill/>
          <a:ln>
            <a:noFill/>
          </a:ln>
        </p:spPr>
      </p:pic>
      <p:graphicFrame>
        <p:nvGraphicFramePr>
          <p:cNvPr id="103" name="Google Shape;103;p14"/>
          <p:cNvGraphicFramePr/>
          <p:nvPr/>
        </p:nvGraphicFramePr>
        <p:xfrm>
          <a:off x="428200" y="1758325"/>
          <a:ext cx="3000000" cy="3000000"/>
        </p:xfrm>
        <a:graphic>
          <a:graphicData uri="http://schemas.openxmlformats.org/drawingml/2006/table">
            <a:tbl>
              <a:tblPr>
                <a:noFill/>
                <a:tableStyleId>{5DDDD234-94F1-41EB-BA8E-21FC765BCF45}</a:tableStyleId>
              </a:tblPr>
              <a:tblGrid>
                <a:gridCol w="1375050"/>
                <a:gridCol w="3501075"/>
                <a:gridCol w="1777000"/>
              </a:tblGrid>
              <a:tr h="322500">
                <a:tc>
                  <a:txBody>
                    <a:bodyPr/>
                    <a:lstStyle/>
                    <a:p>
                      <a:pPr indent="0" lvl="0" marL="0" rtl="0" algn="ctr">
                        <a:lnSpc>
                          <a:spcPct val="115000"/>
                        </a:lnSpc>
                        <a:spcBef>
                          <a:spcPts val="0"/>
                        </a:spcBef>
                        <a:spcAft>
                          <a:spcPts val="0"/>
                        </a:spcAft>
                        <a:buNone/>
                      </a:pPr>
                      <a:r>
                        <a:rPr b="1" lang="en-GB" sz="1000"/>
                        <a:t>Feature</a:t>
                      </a:r>
                      <a:endParaRPr b="1"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en-GB" sz="1000"/>
                        <a:t>Description</a:t>
                      </a:r>
                      <a:endParaRPr b="1"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solidFill>
                      <a:srgbClr val="FFFF00"/>
                    </a:solidFill>
                  </a:tcPr>
                </a:tc>
                <a:tc>
                  <a:txBody>
                    <a:bodyPr/>
                    <a:lstStyle/>
                    <a:p>
                      <a:pPr indent="0" lvl="0" marL="0" rtl="0" algn="ctr">
                        <a:lnSpc>
                          <a:spcPct val="115000"/>
                        </a:lnSpc>
                        <a:spcBef>
                          <a:spcPts val="0"/>
                        </a:spcBef>
                        <a:spcAft>
                          <a:spcPts val="0"/>
                        </a:spcAft>
                        <a:buNone/>
                      </a:pPr>
                      <a:r>
                        <a:rPr b="1" lang="en-GB" sz="1000"/>
                        <a:t>Data Type</a:t>
                      </a:r>
                      <a:endParaRPr b="1"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solidFill>
                      <a:srgbClr val="FFFF00"/>
                    </a:solidFill>
                  </a:tcPr>
                </a:tc>
              </a:tr>
              <a:tr h="322500">
                <a:tc>
                  <a:txBody>
                    <a:bodyPr/>
                    <a:lstStyle/>
                    <a:p>
                      <a:pPr indent="0" lvl="0" marL="0" rtl="0" algn="l">
                        <a:lnSpc>
                          <a:spcPct val="115000"/>
                        </a:lnSpc>
                        <a:spcBef>
                          <a:spcPts val="0"/>
                        </a:spcBef>
                        <a:spcAft>
                          <a:spcPts val="0"/>
                        </a:spcAft>
                        <a:buNone/>
                      </a:pPr>
                      <a:r>
                        <a:rPr lang="en-GB" sz="1000"/>
                        <a:t>TYPE</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The type of crime (e.g., Other Theft, Mischief, etc.)</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Categorical (Object)</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HUNDRED_BLOCK</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Block-level location where the crime occurred</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Categorical (Object)</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NEIGHBOURHOOD</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Neighborhood where the crime took place</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Categorical (Object)</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X</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X-coordinate for mapping</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Numerical (float64)</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Y</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Y-coordinate for mapping</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Numerical (float64)</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Latitude</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Latitude of the crime location</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Numerical (float64)</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Longitude</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Longitude of the crime location</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Numerical (float64)</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HOUR</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Hour when the crime occurred</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Numerical (float64)</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MINUTE</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Minute when the crime occurred</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Numerical (float64)</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YEAR</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Year of the crime incident</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Numerical (int64)</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MONTH</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Month of the crime incident</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Numerical (int64)</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DAY</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Day of the crime incident</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Numerical (int64)</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r h="322500">
                <a:tc>
                  <a:txBody>
                    <a:bodyPr/>
                    <a:lstStyle/>
                    <a:p>
                      <a:pPr indent="0" lvl="0" marL="0" rtl="0" algn="l">
                        <a:lnSpc>
                          <a:spcPct val="115000"/>
                        </a:lnSpc>
                        <a:spcBef>
                          <a:spcPts val="0"/>
                        </a:spcBef>
                        <a:spcAft>
                          <a:spcPts val="0"/>
                        </a:spcAft>
                        <a:buNone/>
                      </a:pPr>
                      <a:r>
                        <a:rPr lang="en-GB" sz="1000"/>
                        <a:t>Date</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Timestamp of the crime event</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GB" sz="1000"/>
                        <a:t>DateTime</a:t>
                      </a:r>
                      <a:endParaRPr sz="1000"/>
                    </a:p>
                  </a:txBody>
                  <a:tcPr marT="19050" marB="19050" marR="28575" marL="28575" anchor="b">
                    <a:lnL cap="flat" cmpd="sng" w="8650">
                      <a:solidFill>
                        <a:srgbClr val="000000"/>
                      </a:solidFill>
                      <a:prstDash val="solid"/>
                      <a:round/>
                      <a:headEnd len="sm" w="sm" type="none"/>
                      <a:tailEnd len="sm" w="sm" type="none"/>
                    </a:lnL>
                    <a:lnR cap="flat" cmpd="sng" w="8650">
                      <a:solidFill>
                        <a:srgbClr val="000000"/>
                      </a:solidFill>
                      <a:prstDash val="solid"/>
                      <a:round/>
                      <a:headEnd len="sm" w="sm" type="none"/>
                      <a:tailEnd len="sm" w="sm" type="none"/>
                    </a:lnR>
                    <a:lnT cap="flat" cmpd="sng" w="8650">
                      <a:solidFill>
                        <a:srgbClr val="000000"/>
                      </a:solidFill>
                      <a:prstDash val="solid"/>
                      <a:round/>
                      <a:headEnd len="sm" w="sm" type="none"/>
                      <a:tailEnd len="sm" w="sm" type="none"/>
                    </a:lnT>
                    <a:lnB cap="flat" cmpd="sng" w="8650">
                      <a:solidFill>
                        <a:srgbClr val="000000"/>
                      </a:solidFill>
                      <a:prstDash val="solid"/>
                      <a:round/>
                      <a:headEnd len="sm" w="sm" type="none"/>
                      <a:tailEnd len="sm" w="sm" type="none"/>
                    </a:lnB>
                  </a:tcPr>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5"/>
          <p:cNvSpPr txBox="1"/>
          <p:nvPr/>
        </p:nvSpPr>
        <p:spPr>
          <a:xfrm>
            <a:off x="6324850" y="1967300"/>
            <a:ext cx="5530500" cy="3088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700">
                <a:solidFill>
                  <a:schemeClr val="dk1"/>
                </a:solidFill>
                <a:latin typeface="Calibri"/>
                <a:ea typeface="Calibri"/>
                <a:cs typeface="Calibri"/>
                <a:sym typeface="Calibri"/>
              </a:rPr>
              <a:t>• Mischief: 37.95%</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Theft from Vehicle: 15.59%</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Break and Enter Residential: 13.94%</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Other Theft: 10.75%</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Theft of Vehicle: 8.92%</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Break and Enter Commercial: 7.41%</a:t>
            </a:r>
            <a:endParaRPr sz="900"/>
          </a:p>
        </p:txBody>
      </p:sp>
      <p:sp>
        <p:nvSpPr>
          <p:cNvPr id="109" name="Google Shape;109;p15"/>
          <p:cNvSpPr txBox="1"/>
          <p:nvPr/>
        </p:nvSpPr>
        <p:spPr>
          <a:xfrm>
            <a:off x="332500" y="311525"/>
            <a:ext cx="11523000" cy="960600"/>
          </a:xfrm>
          <a:prstGeom prst="rect">
            <a:avLst/>
          </a:prstGeom>
          <a:solidFill>
            <a:schemeClr val="accent1"/>
          </a:solidFill>
          <a:ln cap="flat" cmpd="dbl" w="5397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rtl="0" algn="ctr">
              <a:spcBef>
                <a:spcPts val="0"/>
              </a:spcBef>
              <a:spcAft>
                <a:spcPts val="0"/>
              </a:spcAft>
              <a:buClr>
                <a:schemeClr val="dk1"/>
              </a:buClr>
              <a:buSzPts val="4400"/>
              <a:buFont typeface="Calibri"/>
              <a:buNone/>
            </a:pPr>
            <a:r>
              <a:rPr lang="en-GB" sz="4100">
                <a:solidFill>
                  <a:schemeClr val="lt1"/>
                </a:solidFill>
                <a:latin typeface="Calibri"/>
                <a:ea typeface="Calibri"/>
                <a:cs typeface="Calibri"/>
                <a:sym typeface="Calibri"/>
              </a:rPr>
              <a:t>Crime Distribution by Type</a:t>
            </a:r>
            <a:endParaRPr sz="41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sz="3700">
              <a:solidFill>
                <a:schemeClr val="lt1"/>
              </a:solidFill>
              <a:latin typeface="Calibri"/>
              <a:ea typeface="Calibri"/>
              <a:cs typeface="Calibri"/>
              <a:sym typeface="Calibri"/>
            </a:endParaRPr>
          </a:p>
        </p:txBody>
      </p:sp>
      <p:pic>
        <p:nvPicPr>
          <p:cNvPr id="110" name="Google Shape;110;p15"/>
          <p:cNvPicPr preferRelativeResize="0"/>
          <p:nvPr/>
        </p:nvPicPr>
        <p:blipFill>
          <a:blip r:embed="rId3">
            <a:alphaModFix/>
          </a:blip>
          <a:stretch>
            <a:fillRect/>
          </a:stretch>
        </p:blipFill>
        <p:spPr>
          <a:xfrm>
            <a:off x="332500" y="1873575"/>
            <a:ext cx="5699877" cy="4180800"/>
          </a:xfrm>
          <a:prstGeom prst="rect">
            <a:avLst/>
          </a:prstGeom>
          <a:noFill/>
          <a:ln>
            <a:noFill/>
          </a:ln>
        </p:spPr>
      </p:pic>
      <p:pic>
        <p:nvPicPr>
          <p:cNvPr id="111" name="Google Shape;111;p15"/>
          <p:cNvPicPr preferRelativeResize="0"/>
          <p:nvPr/>
        </p:nvPicPr>
        <p:blipFill>
          <a:blip r:embed="rId4">
            <a:alphaModFix/>
          </a:blip>
          <a:stretch>
            <a:fillRect/>
          </a:stretch>
        </p:blipFill>
        <p:spPr>
          <a:xfrm>
            <a:off x="10052325" y="5283825"/>
            <a:ext cx="1876750" cy="1354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nvSpPr>
        <p:spPr>
          <a:xfrm>
            <a:off x="6324850" y="1967300"/>
            <a:ext cx="5530500" cy="392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700">
                <a:solidFill>
                  <a:schemeClr val="dk1"/>
                </a:solidFill>
                <a:latin typeface="Calibri"/>
                <a:ea typeface="Calibri"/>
                <a:cs typeface="Calibri"/>
                <a:sym typeface="Calibri"/>
              </a:rPr>
              <a:t>• West End: 36.72%</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Fairview: 14.11%</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Kitsilano: 11.22%</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Central Business District: 9.21%</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Mount Pleasant: 9.2%</a:t>
            </a:r>
            <a:endParaRPr sz="2700">
              <a:solidFill>
                <a:schemeClr val="dk1"/>
              </a:solidFill>
              <a:latin typeface="Calibri"/>
              <a:ea typeface="Calibri"/>
              <a:cs typeface="Calibri"/>
              <a:sym typeface="Calibri"/>
            </a:endParaRPr>
          </a:p>
          <a:p>
            <a:pPr indent="0" lvl="0" marL="0" rtl="0" algn="l">
              <a:spcBef>
                <a:spcPts val="640"/>
              </a:spcBef>
              <a:spcAft>
                <a:spcPts val="0"/>
              </a:spcAft>
              <a:buNone/>
            </a:pPr>
            <a:r>
              <a:rPr lang="en-GB" sz="2700">
                <a:solidFill>
                  <a:schemeClr val="dk1"/>
                </a:solidFill>
                <a:latin typeface="Calibri"/>
                <a:ea typeface="Calibri"/>
                <a:cs typeface="Calibri"/>
                <a:sym typeface="Calibri"/>
              </a:rPr>
              <a:t>• Grandview-Renfrew-Collingwood: 9.29%</a:t>
            </a:r>
            <a:endParaRPr sz="2700">
              <a:solidFill>
                <a:schemeClr val="dk1"/>
              </a:solidFill>
              <a:latin typeface="Calibri"/>
              <a:ea typeface="Calibri"/>
              <a:cs typeface="Calibri"/>
              <a:sym typeface="Calibri"/>
            </a:endParaRPr>
          </a:p>
          <a:p>
            <a:pPr indent="0" lvl="0" marL="0" rtl="0" algn="l">
              <a:spcBef>
                <a:spcPts val="640"/>
              </a:spcBef>
              <a:spcAft>
                <a:spcPts val="0"/>
              </a:spcAft>
              <a:buNone/>
            </a:pPr>
            <a:r>
              <a:t/>
            </a:r>
            <a:endParaRPr sz="2200">
              <a:solidFill>
                <a:schemeClr val="dk1"/>
              </a:solidFill>
              <a:latin typeface="Calibri"/>
              <a:ea typeface="Calibri"/>
              <a:cs typeface="Calibri"/>
              <a:sym typeface="Calibri"/>
            </a:endParaRPr>
          </a:p>
        </p:txBody>
      </p:sp>
      <p:sp>
        <p:nvSpPr>
          <p:cNvPr id="117" name="Google Shape;117;p16"/>
          <p:cNvSpPr txBox="1"/>
          <p:nvPr/>
        </p:nvSpPr>
        <p:spPr>
          <a:xfrm>
            <a:off x="332500" y="311525"/>
            <a:ext cx="11523000" cy="978900"/>
          </a:xfrm>
          <a:prstGeom prst="rect">
            <a:avLst/>
          </a:prstGeom>
          <a:solidFill>
            <a:schemeClr val="accent1"/>
          </a:solidFill>
          <a:ln cap="flat" cmpd="dbl" w="5397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rtl="0" algn="ctr">
              <a:spcBef>
                <a:spcPts val="0"/>
              </a:spcBef>
              <a:spcAft>
                <a:spcPts val="0"/>
              </a:spcAft>
              <a:buSzPts val="4400"/>
              <a:buNone/>
            </a:pPr>
            <a:r>
              <a:rPr lang="en-GB" sz="3700">
                <a:solidFill>
                  <a:schemeClr val="lt1"/>
                </a:solidFill>
                <a:latin typeface="Calibri"/>
                <a:ea typeface="Calibri"/>
                <a:cs typeface="Calibri"/>
                <a:sym typeface="Calibri"/>
              </a:rPr>
              <a:t>Crime by Neighborhood</a:t>
            </a:r>
            <a:endParaRPr sz="3700">
              <a:solidFill>
                <a:schemeClr val="lt1"/>
              </a:solidFill>
              <a:latin typeface="Calibri"/>
              <a:ea typeface="Calibri"/>
              <a:cs typeface="Calibri"/>
              <a:sym typeface="Calibri"/>
            </a:endParaRPr>
          </a:p>
          <a:p>
            <a:pPr indent="0" lvl="0" marL="0" rtl="0" algn="ctr">
              <a:spcBef>
                <a:spcPts val="0"/>
              </a:spcBef>
              <a:spcAft>
                <a:spcPts val="0"/>
              </a:spcAft>
              <a:buSzPts val="4400"/>
              <a:buNone/>
            </a:pPr>
            <a:r>
              <a:t/>
            </a:r>
            <a:endParaRPr sz="4400">
              <a:solidFill>
                <a:schemeClr val="lt1"/>
              </a:solidFill>
              <a:latin typeface="Calibri"/>
              <a:ea typeface="Calibri"/>
              <a:cs typeface="Calibri"/>
              <a:sym typeface="Calibri"/>
            </a:endParaRPr>
          </a:p>
          <a:p>
            <a:pPr indent="0" lvl="0" marL="0" marR="0" rtl="0" algn="ctr">
              <a:spcBef>
                <a:spcPts val="0"/>
              </a:spcBef>
              <a:spcAft>
                <a:spcPts val="0"/>
              </a:spcAft>
              <a:buNone/>
            </a:pPr>
            <a:r>
              <a:t/>
            </a:r>
            <a:endParaRPr sz="3800">
              <a:solidFill>
                <a:schemeClr val="lt1"/>
              </a:solidFill>
              <a:latin typeface="Calibri"/>
              <a:ea typeface="Calibri"/>
              <a:cs typeface="Calibri"/>
              <a:sym typeface="Calibri"/>
            </a:endParaRPr>
          </a:p>
        </p:txBody>
      </p:sp>
      <p:pic>
        <p:nvPicPr>
          <p:cNvPr id="118" name="Google Shape;118;p16"/>
          <p:cNvPicPr preferRelativeResize="0"/>
          <p:nvPr/>
        </p:nvPicPr>
        <p:blipFill>
          <a:blip r:embed="rId3">
            <a:alphaModFix/>
          </a:blip>
          <a:stretch>
            <a:fillRect/>
          </a:stretch>
        </p:blipFill>
        <p:spPr>
          <a:xfrm>
            <a:off x="10052325" y="5283825"/>
            <a:ext cx="1876750" cy="1354500"/>
          </a:xfrm>
          <a:prstGeom prst="rect">
            <a:avLst/>
          </a:prstGeom>
          <a:noFill/>
          <a:ln>
            <a:noFill/>
          </a:ln>
        </p:spPr>
      </p:pic>
      <p:pic>
        <p:nvPicPr>
          <p:cNvPr id="119" name="Google Shape;119;p16"/>
          <p:cNvPicPr preferRelativeResize="0"/>
          <p:nvPr/>
        </p:nvPicPr>
        <p:blipFill>
          <a:blip r:embed="rId4">
            <a:alphaModFix/>
          </a:blip>
          <a:stretch>
            <a:fillRect/>
          </a:stretch>
        </p:blipFill>
        <p:spPr>
          <a:xfrm>
            <a:off x="332508" y="1967300"/>
            <a:ext cx="5850192" cy="37507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7"/>
          <p:cNvSpPr txBox="1"/>
          <p:nvPr/>
        </p:nvSpPr>
        <p:spPr>
          <a:xfrm>
            <a:off x="6712650" y="1967300"/>
            <a:ext cx="5142600" cy="3730200"/>
          </a:xfrm>
          <a:prstGeom prst="rect">
            <a:avLst/>
          </a:prstGeom>
          <a:noFill/>
          <a:ln>
            <a:noFill/>
          </a:ln>
        </p:spPr>
        <p:txBody>
          <a:bodyPr anchorCtr="0" anchor="t" bIns="91425" lIns="91425" spcFirstLastPara="1" rIns="91425" wrap="square" tIns="91425">
            <a:spAutoFit/>
          </a:bodyPr>
          <a:lstStyle/>
          <a:p>
            <a:pPr indent="-419100" lvl="0" marL="457200" rtl="0" algn="l">
              <a:spcBef>
                <a:spcPts val="0"/>
              </a:spcBef>
              <a:spcAft>
                <a:spcPts val="0"/>
              </a:spcAft>
              <a:buClr>
                <a:schemeClr val="dk1"/>
              </a:buClr>
              <a:buSzPts val="3000"/>
              <a:buFont typeface="Times New Roman"/>
              <a:buChar char="●"/>
            </a:pPr>
            <a:r>
              <a:rPr lang="en-GB" sz="3000">
                <a:solidFill>
                  <a:schemeClr val="dk1"/>
                </a:solidFill>
                <a:latin typeface="Times New Roman"/>
                <a:ea typeface="Times New Roman"/>
                <a:cs typeface="Times New Roman"/>
                <a:sym typeface="Times New Roman"/>
              </a:rPr>
              <a:t>Crime trends from 2009-2011 show steady increase.</a:t>
            </a:r>
            <a:endParaRPr sz="3000">
              <a:solidFill>
                <a:schemeClr val="dk1"/>
              </a:solidFill>
              <a:latin typeface="Times New Roman"/>
              <a:ea typeface="Times New Roman"/>
              <a:cs typeface="Times New Roman"/>
              <a:sym typeface="Times New Roman"/>
            </a:endParaRPr>
          </a:p>
          <a:p>
            <a:pPr indent="-419100" lvl="0" marL="457200" rtl="0" algn="l">
              <a:spcBef>
                <a:spcPts val="0"/>
              </a:spcBef>
              <a:spcAft>
                <a:spcPts val="0"/>
              </a:spcAft>
              <a:buClr>
                <a:schemeClr val="dk1"/>
              </a:buClr>
              <a:buSzPts val="3000"/>
              <a:buFont typeface="Times New Roman"/>
              <a:buChar char="●"/>
            </a:pPr>
            <a:r>
              <a:rPr lang="en-GB" sz="3000">
                <a:solidFill>
                  <a:schemeClr val="dk1"/>
                </a:solidFill>
                <a:latin typeface="Times New Roman"/>
                <a:ea typeface="Times New Roman"/>
                <a:cs typeface="Times New Roman"/>
                <a:sym typeface="Times New Roman"/>
              </a:rPr>
              <a:t>Peaks in crime occur around certain months, indicating seasonal trends.</a:t>
            </a:r>
            <a:endParaRPr sz="30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2500">
              <a:solidFill>
                <a:schemeClr val="dk1"/>
              </a:solidFill>
              <a:latin typeface="Times New Roman"/>
              <a:ea typeface="Times New Roman"/>
              <a:cs typeface="Times New Roman"/>
              <a:sym typeface="Times New Roman"/>
            </a:endParaRPr>
          </a:p>
          <a:p>
            <a:pPr indent="0" lvl="0" marL="0" rtl="0" algn="l">
              <a:spcBef>
                <a:spcPts val="640"/>
              </a:spcBef>
              <a:spcAft>
                <a:spcPts val="0"/>
              </a:spcAft>
              <a:buNone/>
            </a:pPr>
            <a:r>
              <a:t/>
            </a:r>
            <a:endParaRPr sz="2000">
              <a:solidFill>
                <a:schemeClr val="dk1"/>
              </a:solidFill>
              <a:latin typeface="Times New Roman"/>
              <a:ea typeface="Times New Roman"/>
              <a:cs typeface="Times New Roman"/>
              <a:sym typeface="Times New Roman"/>
            </a:endParaRPr>
          </a:p>
        </p:txBody>
      </p:sp>
      <p:sp>
        <p:nvSpPr>
          <p:cNvPr id="125" name="Google Shape;125;p17"/>
          <p:cNvSpPr txBox="1"/>
          <p:nvPr/>
        </p:nvSpPr>
        <p:spPr>
          <a:xfrm>
            <a:off x="332500" y="311525"/>
            <a:ext cx="11523000" cy="978900"/>
          </a:xfrm>
          <a:prstGeom prst="rect">
            <a:avLst/>
          </a:prstGeom>
          <a:solidFill>
            <a:schemeClr val="accent1"/>
          </a:solidFill>
          <a:ln cap="flat" cmpd="dbl" w="53975">
            <a:solidFill>
              <a:schemeClr val="lt1"/>
            </a:solidFill>
            <a:prstDash val="solid"/>
            <a:round/>
            <a:headEnd len="sm" w="sm" type="none"/>
            <a:tailEnd len="sm" w="sm" type="none"/>
          </a:ln>
        </p:spPr>
        <p:txBody>
          <a:bodyPr anchorCtr="0" anchor="t" bIns="45700" lIns="91425" spcFirstLastPara="1" rIns="91425" wrap="square" tIns="45700">
            <a:noAutofit/>
          </a:bodyPr>
          <a:lstStyle/>
          <a:p>
            <a:pPr indent="0" lvl="0" marL="0" rtl="0" algn="ctr">
              <a:spcBef>
                <a:spcPts val="0"/>
              </a:spcBef>
              <a:spcAft>
                <a:spcPts val="0"/>
              </a:spcAft>
              <a:buSzPts val="4400"/>
              <a:buNone/>
            </a:pPr>
            <a:r>
              <a:rPr lang="en-GB" sz="4400">
                <a:solidFill>
                  <a:schemeClr val="lt1"/>
                </a:solidFill>
                <a:latin typeface="Calibri"/>
                <a:ea typeface="Calibri"/>
                <a:cs typeface="Calibri"/>
                <a:sym typeface="Calibri"/>
              </a:rPr>
              <a:t>Crime by Year and Month</a:t>
            </a:r>
            <a:endParaRPr sz="4400">
              <a:solidFill>
                <a:schemeClr val="lt1"/>
              </a:solidFill>
              <a:latin typeface="Calibri"/>
              <a:ea typeface="Calibri"/>
              <a:cs typeface="Calibri"/>
              <a:sym typeface="Calibri"/>
            </a:endParaRPr>
          </a:p>
          <a:p>
            <a:pPr indent="0" lvl="0" marL="0" marR="0" rtl="0" algn="l">
              <a:spcBef>
                <a:spcPts val="0"/>
              </a:spcBef>
              <a:spcAft>
                <a:spcPts val="0"/>
              </a:spcAft>
              <a:buNone/>
            </a:pPr>
            <a:r>
              <a:t/>
            </a:r>
            <a:endParaRPr sz="3800">
              <a:solidFill>
                <a:schemeClr val="lt1"/>
              </a:solidFill>
              <a:latin typeface="Calibri"/>
              <a:ea typeface="Calibri"/>
              <a:cs typeface="Calibri"/>
              <a:sym typeface="Calibri"/>
            </a:endParaRPr>
          </a:p>
        </p:txBody>
      </p:sp>
      <p:pic>
        <p:nvPicPr>
          <p:cNvPr id="126" name="Google Shape;126;p17"/>
          <p:cNvPicPr preferRelativeResize="0"/>
          <p:nvPr/>
        </p:nvPicPr>
        <p:blipFill>
          <a:blip r:embed="rId3">
            <a:alphaModFix/>
          </a:blip>
          <a:stretch>
            <a:fillRect/>
          </a:stretch>
        </p:blipFill>
        <p:spPr>
          <a:xfrm>
            <a:off x="10052325" y="5283825"/>
            <a:ext cx="1876750" cy="1354500"/>
          </a:xfrm>
          <a:prstGeom prst="rect">
            <a:avLst/>
          </a:prstGeom>
          <a:noFill/>
          <a:ln>
            <a:noFill/>
          </a:ln>
        </p:spPr>
      </p:pic>
      <p:pic>
        <p:nvPicPr>
          <p:cNvPr id="127" name="Google Shape;127;p17"/>
          <p:cNvPicPr preferRelativeResize="0"/>
          <p:nvPr/>
        </p:nvPicPr>
        <p:blipFill>
          <a:blip r:embed="rId4">
            <a:alphaModFix/>
          </a:blip>
          <a:stretch>
            <a:fillRect/>
          </a:stretch>
        </p:blipFill>
        <p:spPr>
          <a:xfrm>
            <a:off x="332492" y="1967300"/>
            <a:ext cx="6105408" cy="3924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8"/>
          <p:cNvSpPr txBox="1"/>
          <p:nvPr/>
        </p:nvSpPr>
        <p:spPr>
          <a:xfrm>
            <a:off x="8528364" y="5611091"/>
            <a:ext cx="33423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200">
              <a:solidFill>
                <a:srgbClr val="1C6294"/>
              </a:solidFill>
              <a:latin typeface="Corbel"/>
              <a:ea typeface="Corbel"/>
              <a:cs typeface="Corbel"/>
              <a:sym typeface="Corbel"/>
            </a:endParaRPr>
          </a:p>
        </p:txBody>
      </p:sp>
      <p:sp>
        <p:nvSpPr>
          <p:cNvPr id="133" name="Google Shape;133;p18"/>
          <p:cNvSpPr txBox="1"/>
          <p:nvPr/>
        </p:nvSpPr>
        <p:spPr>
          <a:xfrm>
            <a:off x="396595" y="5422971"/>
            <a:ext cx="3471900" cy="430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200">
              <a:solidFill>
                <a:srgbClr val="1C6294"/>
              </a:solidFill>
              <a:latin typeface="Corbel"/>
              <a:ea typeface="Corbel"/>
              <a:cs typeface="Corbel"/>
              <a:sym typeface="Corbel"/>
            </a:endParaRPr>
          </a:p>
        </p:txBody>
      </p:sp>
      <p:sp>
        <p:nvSpPr>
          <p:cNvPr id="134" name="Google Shape;134;p18"/>
          <p:cNvSpPr txBox="1"/>
          <p:nvPr/>
        </p:nvSpPr>
        <p:spPr>
          <a:xfrm>
            <a:off x="332509" y="311532"/>
            <a:ext cx="11523045" cy="461665"/>
          </a:xfrm>
          <a:prstGeom prst="rect">
            <a:avLst/>
          </a:prstGeom>
          <a:solidFill>
            <a:schemeClr val="accent1"/>
          </a:solidFill>
          <a:ln cap="flat" cmpd="dbl" w="5397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en-GB" sz="2400">
                <a:solidFill>
                  <a:schemeClr val="lt1"/>
                </a:solidFill>
                <a:latin typeface="Corbel"/>
                <a:ea typeface="Corbel"/>
                <a:cs typeface="Corbel"/>
                <a:sym typeface="Corbel"/>
              </a:rPr>
              <a:t> Overview Of The Project </a:t>
            </a:r>
            <a:endParaRPr sz="2400">
              <a:solidFill>
                <a:schemeClr val="lt1"/>
              </a:solidFill>
              <a:latin typeface="Corbel"/>
              <a:ea typeface="Corbel"/>
              <a:cs typeface="Corbel"/>
              <a:sym typeface="Corbel"/>
            </a:endParaRPr>
          </a:p>
        </p:txBody>
      </p:sp>
      <p:sp>
        <p:nvSpPr>
          <p:cNvPr id="135" name="Google Shape;135;p18"/>
          <p:cNvSpPr txBox="1"/>
          <p:nvPr/>
        </p:nvSpPr>
        <p:spPr>
          <a:xfrm>
            <a:off x="152400" y="152400"/>
            <a:ext cx="3000000" cy="3000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36" name="Google Shape;136;p18"/>
          <p:cNvPicPr preferRelativeResize="0"/>
          <p:nvPr/>
        </p:nvPicPr>
        <p:blipFill>
          <a:blip r:embed="rId3">
            <a:alphaModFix/>
          </a:blip>
          <a:stretch>
            <a:fillRect/>
          </a:stretch>
        </p:blipFill>
        <p:spPr>
          <a:xfrm>
            <a:off x="396600" y="925600"/>
            <a:ext cx="6655749" cy="5476275"/>
          </a:xfrm>
          <a:prstGeom prst="rect">
            <a:avLst/>
          </a:prstGeom>
          <a:noFill/>
          <a:ln>
            <a:noFill/>
          </a:ln>
        </p:spPr>
      </p:pic>
      <p:pic>
        <p:nvPicPr>
          <p:cNvPr id="137" name="Google Shape;137;p18"/>
          <p:cNvPicPr preferRelativeResize="0"/>
          <p:nvPr/>
        </p:nvPicPr>
        <p:blipFill>
          <a:blip r:embed="rId4">
            <a:alphaModFix/>
          </a:blip>
          <a:stretch>
            <a:fillRect/>
          </a:stretch>
        </p:blipFill>
        <p:spPr>
          <a:xfrm>
            <a:off x="10739225" y="5337974"/>
            <a:ext cx="1205725" cy="1205725"/>
          </a:xfrm>
          <a:prstGeom prst="rect">
            <a:avLst/>
          </a:prstGeom>
          <a:noFill/>
          <a:ln>
            <a:noFill/>
          </a:ln>
        </p:spPr>
      </p:pic>
      <p:sp>
        <p:nvSpPr>
          <p:cNvPr id="138" name="Google Shape;138;p18"/>
          <p:cNvSpPr txBox="1"/>
          <p:nvPr/>
        </p:nvSpPr>
        <p:spPr>
          <a:xfrm>
            <a:off x="7429725" y="1088300"/>
            <a:ext cx="4191900" cy="4185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GB" sz="1200">
                <a:solidFill>
                  <a:schemeClr val="dk1"/>
                </a:solidFill>
              </a:rPr>
              <a:t>1. Data Collection</a:t>
            </a:r>
            <a:endParaRPr b="1"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GB" sz="1200">
                <a:solidFill>
                  <a:schemeClr val="dk1"/>
                </a:solidFill>
              </a:rPr>
              <a:t>2. Data Preprocessing</a:t>
            </a:r>
            <a:endParaRPr b="1"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GB" sz="1200">
                <a:solidFill>
                  <a:schemeClr val="dk1"/>
                </a:solidFill>
              </a:rPr>
              <a:t>3. Exploratory Data Analysis (EDA)</a:t>
            </a:r>
            <a:endParaRPr b="1" sz="1200">
              <a:solidFill>
                <a:schemeClr val="dk1"/>
              </a:solidFill>
            </a:endParaRPr>
          </a:p>
          <a:p>
            <a:pPr indent="-304800" lvl="0" marL="457200" rtl="0" algn="l">
              <a:lnSpc>
                <a:spcPct val="115000"/>
              </a:lnSpc>
              <a:spcBef>
                <a:spcPts val="1200"/>
              </a:spcBef>
              <a:spcAft>
                <a:spcPts val="0"/>
              </a:spcAft>
              <a:buClr>
                <a:schemeClr val="dk1"/>
              </a:buClr>
              <a:buSzPts val="1200"/>
              <a:buChar char="●"/>
            </a:pPr>
            <a:r>
              <a:rPr b="1" lang="en-GB" sz="1200">
                <a:solidFill>
                  <a:schemeClr val="dk1"/>
                </a:solidFill>
              </a:rPr>
              <a:t>Visualization:</a:t>
            </a:r>
            <a:r>
              <a:rPr lang="en-GB" sz="1200">
                <a:solidFill>
                  <a:schemeClr val="dk1"/>
                </a:solidFill>
              </a:rPr>
              <a:t> Graphs showing crime distribution by:</a:t>
            </a:r>
            <a:br>
              <a:rPr lang="en-GB" sz="1200">
                <a:solidFill>
                  <a:schemeClr val="dk1"/>
                </a:solidFill>
              </a:rPr>
            </a:br>
            <a:endParaRPr sz="1200">
              <a:solidFill>
                <a:schemeClr val="dk1"/>
              </a:solidFill>
            </a:endParaRPr>
          </a:p>
          <a:p>
            <a:pPr indent="-304800" lvl="1" marL="914400" rtl="0" algn="l">
              <a:lnSpc>
                <a:spcPct val="115000"/>
              </a:lnSpc>
              <a:spcBef>
                <a:spcPts val="0"/>
              </a:spcBef>
              <a:spcAft>
                <a:spcPts val="0"/>
              </a:spcAft>
              <a:buClr>
                <a:schemeClr val="dk1"/>
              </a:buClr>
              <a:buSzPts val="1200"/>
              <a:buChar char="○"/>
            </a:pPr>
            <a:r>
              <a:rPr lang="en-GB" sz="1200">
                <a:solidFill>
                  <a:schemeClr val="dk1"/>
                </a:solidFill>
              </a:rPr>
              <a:t>Type (theft, vandalism, etc.)</a:t>
            </a:r>
            <a:br>
              <a:rPr lang="en-GB" sz="1200">
                <a:solidFill>
                  <a:schemeClr val="dk1"/>
                </a:solidFill>
              </a:rPr>
            </a:br>
            <a:endParaRPr sz="1200">
              <a:solidFill>
                <a:schemeClr val="dk1"/>
              </a:solidFill>
            </a:endParaRPr>
          </a:p>
          <a:p>
            <a:pPr indent="-304800" lvl="1" marL="914400" rtl="0" algn="l">
              <a:lnSpc>
                <a:spcPct val="115000"/>
              </a:lnSpc>
              <a:spcBef>
                <a:spcPts val="0"/>
              </a:spcBef>
              <a:spcAft>
                <a:spcPts val="0"/>
              </a:spcAft>
              <a:buClr>
                <a:schemeClr val="dk1"/>
              </a:buClr>
              <a:buSzPts val="1200"/>
              <a:buChar char="○"/>
            </a:pPr>
            <a:r>
              <a:rPr lang="en-GB" sz="1200">
                <a:solidFill>
                  <a:schemeClr val="dk1"/>
                </a:solidFill>
              </a:rPr>
              <a:t>Neighborhoods (West End, Fairview, etc.)</a:t>
            </a:r>
            <a:br>
              <a:rPr lang="en-GB" sz="1200">
                <a:solidFill>
                  <a:schemeClr val="dk1"/>
                </a:solidFill>
              </a:rPr>
            </a:br>
            <a:endParaRPr sz="1200">
              <a:solidFill>
                <a:schemeClr val="dk1"/>
              </a:solidFill>
            </a:endParaRPr>
          </a:p>
          <a:p>
            <a:pPr indent="-304800" lvl="1" marL="914400" rtl="0" algn="l">
              <a:lnSpc>
                <a:spcPct val="115000"/>
              </a:lnSpc>
              <a:spcBef>
                <a:spcPts val="0"/>
              </a:spcBef>
              <a:spcAft>
                <a:spcPts val="0"/>
              </a:spcAft>
              <a:buClr>
                <a:schemeClr val="dk1"/>
              </a:buClr>
              <a:buSzPts val="1200"/>
              <a:buChar char="○"/>
            </a:pPr>
            <a:r>
              <a:rPr lang="en-GB" sz="1200">
                <a:solidFill>
                  <a:schemeClr val="dk1"/>
                </a:solidFill>
              </a:rPr>
              <a:t>Time (year, month, day, hour).</a:t>
            </a:r>
            <a:br>
              <a:rPr lang="en-GB" sz="1200">
                <a:solidFill>
                  <a:schemeClr val="dk1"/>
                </a:solidFill>
              </a:rPr>
            </a:br>
            <a:endParaRPr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GB" sz="1200">
                <a:solidFill>
                  <a:schemeClr val="dk1"/>
                </a:solidFill>
              </a:rPr>
              <a:t>4. Model Development</a:t>
            </a:r>
            <a:endParaRPr b="1" sz="120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GB" sz="1200">
                <a:solidFill>
                  <a:schemeClr val="dk1"/>
                </a:solidFill>
              </a:rPr>
              <a:t>5. Crime Prediction</a:t>
            </a:r>
            <a:endParaRPr b="1" sz="1200">
              <a:solidFill>
                <a:schemeClr val="dk1"/>
              </a:solidFill>
            </a:endParaRPr>
          </a:p>
          <a:p>
            <a:pPr indent="0" lvl="0" marL="0" rtl="0" algn="l">
              <a:lnSpc>
                <a:spcPct val="115000"/>
              </a:lnSpc>
              <a:spcBef>
                <a:spcPts val="1200"/>
              </a:spcBef>
              <a:spcAft>
                <a:spcPts val="0"/>
              </a:spcAft>
              <a:buNone/>
            </a:pPr>
            <a:r>
              <a:rPr b="1" lang="en-GB" sz="1200">
                <a:solidFill>
                  <a:schemeClr val="dk1"/>
                </a:solidFill>
              </a:rPr>
              <a:t>6. Insight and Conclusion</a:t>
            </a:r>
            <a:endParaRPr sz="1200">
              <a:solidFill>
                <a:schemeClr val="dk1"/>
              </a:solidFill>
            </a:endParaRPr>
          </a:p>
          <a:p>
            <a:pPr indent="0" lvl="0" marL="0" rtl="0" algn="l">
              <a:spcBef>
                <a:spcPts val="200"/>
              </a:spcBef>
              <a:spcAft>
                <a:spcPts val="0"/>
              </a:spcAft>
              <a:buNone/>
            </a:pPr>
            <a:r>
              <a:t/>
            </a:r>
            <a:endParaRPr sz="1200">
              <a:solidFill>
                <a:schemeClr val="accent1"/>
              </a:solidFill>
              <a:latin typeface="Corbel"/>
              <a:ea typeface="Corbel"/>
              <a:cs typeface="Corbel"/>
              <a:sym typeface="Corbe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19"/>
          <p:cNvSpPr txBox="1"/>
          <p:nvPr/>
        </p:nvSpPr>
        <p:spPr>
          <a:xfrm>
            <a:off x="1064028" y="2291303"/>
            <a:ext cx="2552008"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400">
              <a:solidFill>
                <a:srgbClr val="1482AB"/>
              </a:solidFill>
              <a:latin typeface="Corbel"/>
              <a:ea typeface="Corbel"/>
              <a:cs typeface="Corbel"/>
              <a:sym typeface="Corbel"/>
            </a:endParaRPr>
          </a:p>
        </p:txBody>
      </p:sp>
      <p:sp>
        <p:nvSpPr>
          <p:cNvPr id="144" name="Google Shape;144;p19"/>
          <p:cNvSpPr txBox="1"/>
          <p:nvPr/>
        </p:nvSpPr>
        <p:spPr>
          <a:xfrm>
            <a:off x="1297416" y="4272850"/>
            <a:ext cx="1781094"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400">
              <a:solidFill>
                <a:srgbClr val="1482AB"/>
              </a:solidFill>
              <a:latin typeface="Corbel"/>
              <a:ea typeface="Corbel"/>
              <a:cs typeface="Corbel"/>
              <a:sym typeface="Corbel"/>
            </a:endParaRPr>
          </a:p>
        </p:txBody>
      </p:sp>
      <p:sp>
        <p:nvSpPr>
          <p:cNvPr id="145" name="Google Shape;145;p19"/>
          <p:cNvSpPr txBox="1"/>
          <p:nvPr/>
        </p:nvSpPr>
        <p:spPr>
          <a:xfrm>
            <a:off x="8923713" y="4057406"/>
            <a:ext cx="2348671" cy="430887"/>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sz="2200">
              <a:solidFill>
                <a:srgbClr val="1482AB"/>
              </a:solidFill>
              <a:latin typeface="Corbel"/>
              <a:ea typeface="Corbel"/>
              <a:cs typeface="Corbel"/>
              <a:sym typeface="Corbel"/>
            </a:endParaRPr>
          </a:p>
        </p:txBody>
      </p:sp>
      <p:sp>
        <p:nvSpPr>
          <p:cNvPr id="146" name="Google Shape;146;p19"/>
          <p:cNvSpPr txBox="1"/>
          <p:nvPr/>
        </p:nvSpPr>
        <p:spPr>
          <a:xfrm>
            <a:off x="332509" y="286594"/>
            <a:ext cx="11523045" cy="461665"/>
          </a:xfrm>
          <a:prstGeom prst="rect">
            <a:avLst/>
          </a:prstGeom>
          <a:solidFill>
            <a:schemeClr val="accent1"/>
          </a:solidFill>
          <a:ln cap="flat" cmpd="dbl" w="53975">
            <a:solidFill>
              <a:schemeClr val="lt1"/>
            </a:solidFill>
            <a:prstDash val="solid"/>
            <a:round/>
            <a:headEnd len="sm" w="sm" type="none"/>
            <a:tailEnd len="sm" w="sm" type="none"/>
          </a:ln>
        </p:spPr>
        <p:txBody>
          <a:bodyPr anchorCtr="0" anchor="t" bIns="45700" lIns="91425" spcFirstLastPara="1" rIns="91425" wrap="square" tIns="45700">
            <a:spAutoFit/>
          </a:bodyPr>
          <a:lstStyle/>
          <a:p>
            <a:pPr indent="0" lvl="0" marL="0" marR="0" rtl="0" algn="ctr">
              <a:spcBef>
                <a:spcPts val="0"/>
              </a:spcBef>
              <a:spcAft>
                <a:spcPts val="0"/>
              </a:spcAft>
              <a:buNone/>
            </a:pPr>
            <a:r>
              <a:rPr lang="en-GB" sz="2400">
                <a:solidFill>
                  <a:schemeClr val="lt1"/>
                </a:solidFill>
                <a:latin typeface="Corbel"/>
                <a:ea typeface="Corbel"/>
                <a:cs typeface="Corbel"/>
                <a:sym typeface="Corbel"/>
              </a:rPr>
              <a:t> Analysing And Visualizing Data On Power BI Platform</a:t>
            </a:r>
            <a:endParaRPr sz="2400">
              <a:solidFill>
                <a:schemeClr val="lt1"/>
              </a:solidFill>
              <a:latin typeface="Corbel"/>
              <a:ea typeface="Corbel"/>
              <a:cs typeface="Corbel"/>
              <a:sym typeface="Corbel"/>
            </a:endParaRPr>
          </a:p>
        </p:txBody>
      </p:sp>
      <p:pic>
        <p:nvPicPr>
          <p:cNvPr id="147" name="Google Shape;147;p19"/>
          <p:cNvPicPr preferRelativeResize="0"/>
          <p:nvPr/>
        </p:nvPicPr>
        <p:blipFill rotWithShape="1">
          <a:blip r:embed="rId3">
            <a:alphaModFix/>
          </a:blip>
          <a:srcRect b="0" l="0" r="0" t="0"/>
          <a:stretch/>
        </p:blipFill>
        <p:spPr>
          <a:xfrm>
            <a:off x="9885882" y="5674957"/>
            <a:ext cx="784957" cy="774894"/>
          </a:xfrm>
          <a:prstGeom prst="rect">
            <a:avLst/>
          </a:prstGeom>
          <a:noFill/>
          <a:ln>
            <a:noFill/>
          </a:ln>
        </p:spPr>
      </p:pic>
      <p:pic>
        <p:nvPicPr>
          <p:cNvPr id="148" name="Google Shape;148;p19"/>
          <p:cNvPicPr preferRelativeResize="0"/>
          <p:nvPr/>
        </p:nvPicPr>
        <p:blipFill rotWithShape="1">
          <a:blip r:embed="rId4">
            <a:alphaModFix/>
          </a:blip>
          <a:srcRect b="0" l="0" r="0" t="0"/>
          <a:stretch/>
        </p:blipFill>
        <p:spPr>
          <a:xfrm>
            <a:off x="11080660" y="5674957"/>
            <a:ext cx="774894" cy="774894"/>
          </a:xfrm>
          <a:prstGeom prst="rect">
            <a:avLst/>
          </a:prstGeom>
          <a:noFill/>
          <a:ln>
            <a:noFill/>
          </a:ln>
        </p:spPr>
      </p:pic>
      <p:pic>
        <p:nvPicPr>
          <p:cNvPr id="149" name="Google Shape;149;p19"/>
          <p:cNvPicPr preferRelativeResize="0"/>
          <p:nvPr/>
        </p:nvPicPr>
        <p:blipFill>
          <a:blip r:embed="rId5">
            <a:alphaModFix/>
          </a:blip>
          <a:stretch>
            <a:fillRect/>
          </a:stretch>
        </p:blipFill>
        <p:spPr>
          <a:xfrm>
            <a:off x="2119775" y="1069900"/>
            <a:ext cx="7952448" cy="4476324"/>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0"/>
          <p:cNvPicPr preferRelativeResize="0"/>
          <p:nvPr/>
        </p:nvPicPr>
        <p:blipFill>
          <a:blip r:embed="rId3">
            <a:alphaModFix/>
          </a:blip>
          <a:stretch>
            <a:fillRect/>
          </a:stretch>
        </p:blipFill>
        <p:spPr>
          <a:xfrm>
            <a:off x="729788" y="848088"/>
            <a:ext cx="10732426" cy="5161826"/>
          </a:xfrm>
          <a:prstGeom prst="rect">
            <a:avLst/>
          </a:prstGeom>
          <a:noFill/>
          <a:ln cap="flat" cmpd="sng" w="19050">
            <a:solidFill>
              <a:schemeClr val="dk2"/>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1"/>
          <p:cNvSpPr txBox="1"/>
          <p:nvPr>
            <p:ph type="title"/>
          </p:nvPr>
        </p:nvSpPr>
        <p:spPr>
          <a:xfrm>
            <a:off x="1016075" y="478223"/>
            <a:ext cx="9875400" cy="11430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accent1"/>
              </a:buClr>
              <a:buSzPts val="4400"/>
              <a:buFont typeface="Corbel"/>
              <a:buNone/>
            </a:pPr>
            <a:r>
              <a:rPr lang="en-GB"/>
              <a:t>Conclusion</a:t>
            </a:r>
            <a:endParaRPr/>
          </a:p>
        </p:txBody>
      </p:sp>
      <p:sp>
        <p:nvSpPr>
          <p:cNvPr id="160" name="Google Shape;160;p21"/>
          <p:cNvSpPr txBox="1"/>
          <p:nvPr/>
        </p:nvSpPr>
        <p:spPr>
          <a:xfrm>
            <a:off x="341100" y="1930550"/>
            <a:ext cx="11509800" cy="2031900"/>
          </a:xfrm>
          <a:prstGeom prst="rect">
            <a:avLst/>
          </a:prstGeom>
          <a:noFill/>
          <a:ln>
            <a:noFill/>
          </a:ln>
        </p:spPr>
        <p:txBody>
          <a:bodyPr anchorCtr="0" anchor="t" bIns="91425" lIns="91425" spcFirstLastPara="1" rIns="91425" wrap="square" tIns="91425">
            <a:spAutoFit/>
          </a:bodyPr>
          <a:lstStyle/>
          <a:p>
            <a:pPr indent="-330200" lvl="0" marL="342900" rtl="0" algn="l">
              <a:spcBef>
                <a:spcPts val="0"/>
              </a:spcBef>
              <a:spcAft>
                <a:spcPts val="0"/>
              </a:spcAft>
              <a:buClr>
                <a:schemeClr val="dk1"/>
              </a:buClr>
              <a:buSzPts val="3000"/>
              <a:buChar char="•"/>
            </a:pPr>
            <a:r>
              <a:rPr lang="en-GB" sz="3000">
                <a:solidFill>
                  <a:schemeClr val="dk1"/>
                </a:solidFill>
                <a:latin typeface="Calibri"/>
                <a:ea typeface="Calibri"/>
                <a:cs typeface="Calibri"/>
                <a:sym typeface="Calibri"/>
              </a:rPr>
              <a:t>The FBI crime time series report reveals significant patterns in crime distribution by type, neighborhood, and time. Such insights can help law enforcement in allocating resources effectively and implementing crime prevention strategies.</a:t>
            </a:r>
            <a:endParaRPr sz="3000">
              <a:solidFill>
                <a:schemeClr val="dk1"/>
              </a:solidFill>
              <a:latin typeface="Calibri"/>
              <a:ea typeface="Calibri"/>
              <a:cs typeface="Calibri"/>
              <a:sym typeface="Calibri"/>
            </a:endParaRPr>
          </a:p>
        </p:txBody>
      </p:sp>
      <p:pic>
        <p:nvPicPr>
          <p:cNvPr id="161" name="Google Shape;161;p21"/>
          <p:cNvPicPr preferRelativeResize="0"/>
          <p:nvPr/>
        </p:nvPicPr>
        <p:blipFill>
          <a:blip r:embed="rId3">
            <a:alphaModFix/>
          </a:blip>
          <a:stretch>
            <a:fillRect/>
          </a:stretch>
        </p:blipFill>
        <p:spPr>
          <a:xfrm>
            <a:off x="9867075" y="4857450"/>
            <a:ext cx="2068725" cy="1762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asis">
  <a:themeElements>
    <a:clrScheme name="Basis">
      <a:dk1>
        <a:srgbClr val="000000"/>
      </a:dk1>
      <a:lt1>
        <a:srgbClr val="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